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6" r:id="rId2"/>
    <p:sldId id="267" r:id="rId3"/>
    <p:sldId id="257" r:id="rId4"/>
    <p:sldId id="258" r:id="rId5"/>
    <p:sldId id="260" r:id="rId6"/>
    <p:sldId id="261" r:id="rId7"/>
    <p:sldId id="262" r:id="rId8"/>
    <p:sldId id="263" r:id="rId9"/>
    <p:sldId id="259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29D4-6ABF-4910-9992-4C56AFCA349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D28D-8419-410E-BCBF-EBB65F53B95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39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29D4-6ABF-4910-9992-4C56AFCA349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D28D-8419-410E-BCBF-EBB65F53B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4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29D4-6ABF-4910-9992-4C56AFCA349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D28D-8419-410E-BCBF-EBB65F53B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6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29D4-6ABF-4910-9992-4C56AFCA349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D28D-8419-410E-BCBF-EBB65F53B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8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29D4-6ABF-4910-9992-4C56AFCA349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D28D-8419-410E-BCBF-EBB65F53B95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00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29D4-6ABF-4910-9992-4C56AFCA349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D28D-8419-410E-BCBF-EBB65F53B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91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29D4-6ABF-4910-9992-4C56AFCA349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D28D-8419-410E-BCBF-EBB65F53B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90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29D4-6ABF-4910-9992-4C56AFCA349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D28D-8419-410E-BCBF-EBB65F53B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9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29D4-6ABF-4910-9992-4C56AFCA349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D28D-8419-410E-BCBF-EBB65F53B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71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D829D4-6ABF-4910-9992-4C56AFCA349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9CD28D-8419-410E-BCBF-EBB65F53B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1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29D4-6ABF-4910-9992-4C56AFCA349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D28D-8419-410E-BCBF-EBB65F53B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7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D829D4-6ABF-4910-9992-4C56AFCA3492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99CD28D-8419-410E-BCBF-EBB65F53B95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48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ostav.ru/articles/rus/2011/16.05/news/images/ad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08" y="1559968"/>
            <a:ext cx="6576910" cy="44010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992363" y="39162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spc="-50" dirty="0">
                <a:solidFill>
                  <a:srgbClr val="FF0000"/>
                </a:solidFill>
                <a:latin typeface="Monotype Corsiva" panose="03010101010201010101" pitchFamily="66" charset="0"/>
                <a:ea typeface="+mj-ea"/>
                <a:cs typeface="Aharoni" panose="02010803020104030203" pitchFamily="2" charset="-79"/>
              </a:rPr>
              <a:t>Прогулка по </a:t>
            </a:r>
            <a:br>
              <a:rPr lang="ru-RU" sz="2800" b="1" spc="-50" dirty="0">
                <a:solidFill>
                  <a:srgbClr val="FF0000"/>
                </a:solidFill>
                <a:latin typeface="Monotype Corsiva" panose="03010101010201010101" pitchFamily="66" charset="0"/>
                <a:ea typeface="+mj-ea"/>
                <a:cs typeface="Aharoni" panose="02010803020104030203" pitchFamily="2" charset="-79"/>
              </a:rPr>
            </a:br>
            <a:r>
              <a:rPr lang="ru-RU" sz="2800" b="1" spc="-50" dirty="0">
                <a:solidFill>
                  <a:srgbClr val="FF0000"/>
                </a:solidFill>
                <a:latin typeface="Monotype Corsiva" panose="03010101010201010101" pitchFamily="66" charset="0"/>
                <a:ea typeface="+mj-ea"/>
                <a:cs typeface="Aharoni" panose="02010803020104030203" pitchFamily="2" charset="-79"/>
              </a:rPr>
              <a:t>городу Екатеринбург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330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4" t="10143" r="34524" b="4521"/>
          <a:stretch/>
        </p:blipFill>
        <p:spPr>
          <a:xfrm>
            <a:off x="330925" y="156755"/>
            <a:ext cx="3074126" cy="43261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t="9206" r="28745" b="294"/>
          <a:stretch/>
        </p:blipFill>
        <p:spPr>
          <a:xfrm>
            <a:off x="8534400" y="1712811"/>
            <a:ext cx="3108959" cy="43657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5" t="7889" r="18378" b="14321"/>
          <a:stretch/>
        </p:blipFill>
        <p:spPr>
          <a:xfrm>
            <a:off x="3962399" y="1976846"/>
            <a:ext cx="3744686" cy="31263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28646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-816" r="5837" b="1"/>
          <a:stretch/>
        </p:blipFill>
        <p:spPr>
          <a:xfrm>
            <a:off x="2569029" y="287383"/>
            <a:ext cx="7829006" cy="58478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1449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7" t="25778" r="37233" b="10223"/>
          <a:stretch/>
        </p:blipFill>
        <p:spPr>
          <a:xfrm>
            <a:off x="4674873" y="2311832"/>
            <a:ext cx="2508068" cy="3570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" t="8381" r="12039" b="10730"/>
          <a:stretch/>
        </p:blipFill>
        <p:spPr>
          <a:xfrm>
            <a:off x="7523943" y="187088"/>
            <a:ext cx="4438297" cy="30044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t="-219" r="14216" b="19172"/>
          <a:stretch/>
        </p:blipFill>
        <p:spPr>
          <a:xfrm>
            <a:off x="409041" y="343989"/>
            <a:ext cx="3855161" cy="2690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27492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4" t="10576" r="10233" b="4581"/>
          <a:stretch/>
        </p:blipFill>
        <p:spPr>
          <a:xfrm>
            <a:off x="6949441" y="108856"/>
            <a:ext cx="4511040" cy="31437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t="16745" r="12545" b="10369"/>
          <a:stretch/>
        </p:blipFill>
        <p:spPr>
          <a:xfrm>
            <a:off x="818606" y="187233"/>
            <a:ext cx="4393112" cy="27475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t="7745" r="4735" b="8438"/>
          <a:stretch/>
        </p:blipFill>
        <p:spPr>
          <a:xfrm>
            <a:off x="3936275" y="3457303"/>
            <a:ext cx="4093029" cy="2638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23134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t="5739" r="11800" b="6483"/>
          <a:stretch/>
        </p:blipFill>
        <p:spPr>
          <a:xfrm>
            <a:off x="426719" y="243840"/>
            <a:ext cx="4937761" cy="3596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t="5412" r="12020" b="9471"/>
          <a:stretch/>
        </p:blipFill>
        <p:spPr>
          <a:xfrm>
            <a:off x="6331130" y="2168434"/>
            <a:ext cx="5070728" cy="35443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59608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0" t="7732" r="11324" b="13898"/>
          <a:stretch/>
        </p:blipFill>
        <p:spPr>
          <a:xfrm>
            <a:off x="235132" y="139337"/>
            <a:ext cx="5726990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0" t="11728" r="11488" b="9320"/>
          <a:stretch/>
        </p:blipFill>
        <p:spPr>
          <a:xfrm>
            <a:off x="6269524" y="1846217"/>
            <a:ext cx="5803676" cy="4014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5655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t="13546" r="14108" b="10423"/>
          <a:stretch/>
        </p:blipFill>
        <p:spPr>
          <a:xfrm>
            <a:off x="226422" y="226422"/>
            <a:ext cx="5523486" cy="3788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4" t="8824" r="17902" b="16480"/>
          <a:stretch/>
        </p:blipFill>
        <p:spPr>
          <a:xfrm>
            <a:off x="6227571" y="1733813"/>
            <a:ext cx="5779300" cy="4165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030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1" t="11694" r="18859" b="17053"/>
          <a:stretch/>
        </p:blipFill>
        <p:spPr>
          <a:xfrm>
            <a:off x="879566" y="529164"/>
            <a:ext cx="3472386" cy="2588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" t="10462" r="18231" b="12324"/>
          <a:stretch/>
        </p:blipFill>
        <p:spPr>
          <a:xfrm>
            <a:off x="7350035" y="529164"/>
            <a:ext cx="3587931" cy="2559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t="6215" r="7452" b="5666"/>
          <a:stretch/>
        </p:blipFill>
        <p:spPr>
          <a:xfrm>
            <a:off x="3997234" y="3496233"/>
            <a:ext cx="3648892" cy="2536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783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" t="15738" r="14725" b="7742"/>
          <a:stretch/>
        </p:blipFill>
        <p:spPr>
          <a:xfrm>
            <a:off x="391884" y="222067"/>
            <a:ext cx="5452160" cy="35835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8" t="11044" r="14290" b="10443"/>
          <a:stretch/>
        </p:blipFill>
        <p:spPr>
          <a:xfrm>
            <a:off x="6148251" y="2098765"/>
            <a:ext cx="5495109" cy="38395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7597663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</TotalTime>
  <Words>2</Words>
  <Application>Microsoft Office PowerPoint</Application>
  <PresentationFormat>Произвольный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МАДОУ 197</cp:lastModifiedBy>
  <cp:revision>6</cp:revision>
  <dcterms:created xsi:type="dcterms:W3CDTF">2018-04-23T08:49:07Z</dcterms:created>
  <dcterms:modified xsi:type="dcterms:W3CDTF">2018-04-23T11:48:24Z</dcterms:modified>
</cp:coreProperties>
</file>