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70" r:id="rId7"/>
    <p:sldId id="267" r:id="rId8"/>
    <p:sldId id="268" r:id="rId9"/>
    <p:sldId id="275" r:id="rId10"/>
    <p:sldId id="276" r:id="rId11"/>
    <p:sldId id="277" r:id="rId12"/>
    <p:sldId id="278" r:id="rId13"/>
    <p:sldId id="27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3AA3C-5D7E-494C-B2AA-56D0DC2D6872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B4498-1209-4F56-93C1-20E30EE27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130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B4498-1209-4F56-93C1-20E30EE27F6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fld id="{C34EBA2C-8B8C-47CD-9CB7-2305027D24EE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fld id="{06B56ED7-C4B5-4139-8CB9-5B4BC7C1AE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s://gofunnykids.com/wp-content/uploads/2019/03/%D0%9D%D0%95%D0%97%D0%90%D0%91%D0%A3%D0%94%D0%9A%D0%98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gofunnykids.com/wp-content/uploads/2019/03/%D0%91%D0%B5%D0%B7-%D0%B8%D0%BC%D0%B5%D0%BD%D0%B8-1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gofunnykids.com/wp-content/uploads/2019/03/%D0%BB%D0%B0%D0%BD%D0%B4%D1%8B%D1%881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gofunnykids.com/wp-content/uploads/2019/03/%D0%9C%D0%90%D0%A2%D0%AC-%D0%98-%D0%9C%D0%90%D0%A7%D0%95%D0%A5%D0%90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gofunnykids.com/wp-content/uploads/2019/03/%D0%A4%D0%98%D0%90%D0%9B%D0%9A%D0%90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8286808" cy="3144412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B050"/>
                </a:solidFill>
                <a:latin typeface="Arial Black" pitchFamily="34" charset="0"/>
              </a:rPr>
              <a:t>ВЕСЕННИЕ ПЕРВОЦВЕТЫ  </a:t>
            </a: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4071942"/>
            <a:ext cx="5429288" cy="1143008"/>
          </a:xfrm>
        </p:spPr>
        <p:txBody>
          <a:bodyPr/>
          <a:lstStyle/>
          <a:p>
            <a:endParaRPr lang="ru-RU" sz="1800" dirty="0" smtClean="0"/>
          </a:p>
          <a:p>
            <a:endParaRPr lang="ru-RU" sz="1800" dirty="0" smtClean="0"/>
          </a:p>
          <a:p>
            <a:r>
              <a:rPr lang="ru-RU" sz="1800" dirty="0" smtClean="0"/>
              <a:t>Воспитатель </a:t>
            </a:r>
            <a:r>
              <a:rPr lang="ru-RU" sz="1800" dirty="0" smtClean="0"/>
              <a:t>: Демина Н.Ю.</a:t>
            </a:r>
            <a:endParaRPr lang="ru-RU" sz="1800" dirty="0"/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357158" y="0"/>
            <a:ext cx="3593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.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000372"/>
            <a:ext cx="44583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25835_900.jpg"/>
          <p:cNvPicPr>
            <a:picLocks noGrp="1" noChangeAspect="1"/>
          </p:cNvPicPr>
          <p:nvPr>
            <p:ph idx="1"/>
          </p:nvPr>
        </p:nvPicPr>
        <p:blipFill>
          <a:blip r:embed="rId2"/>
          <a:srcRect t="15278"/>
          <a:stretch>
            <a:fillRect/>
          </a:stretch>
        </p:blipFill>
        <p:spPr>
          <a:xfrm>
            <a:off x="3714744" y="642918"/>
            <a:ext cx="4500594" cy="435771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3043230" cy="4011618"/>
          </a:xfrm>
        </p:spPr>
        <p:txBody>
          <a:bodyPr>
            <a:normAutofit/>
          </a:bodyPr>
          <a:lstStyle/>
          <a:p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солнечной опушке,</a:t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Фиалка расцвела,</a:t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Лиловенькие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ушки,</a:t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Тихонько подняла.</a:t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траве она хоронится,</a:t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загребущих рук,</a:t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 кто-то ей поклонится,</a:t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сразу видно: друг!</a:t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(Е.Серова)</a:t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2439982"/>
          </a:xfrm>
        </p:spPr>
        <p:txBody>
          <a:bodyPr>
            <a:noAutofit/>
          </a:bodyPr>
          <a:lstStyle/>
          <a:p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НЕЗАБУДКА «мышиное ухо». Это название цветок получил  из-за покрытых волосками листьев. Народное название цветка – ПРИГОЖНИЦА. Цветок этот достаточно скромный, небольшой, он не выделяется каким-то особенным ароматом, но в то же время почему-то вызывает трепетные чувства у того, кто его созерцает, а небесный цвет лепестков незабудки поражает своей чистотой и глубиной.</a:t>
            </a:r>
            <a:b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121370173_4800487_brynner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2500313"/>
            <a:ext cx="5973387" cy="3982258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214290"/>
            <a:ext cx="8543956" cy="2714644"/>
          </a:xfrm>
        </p:spPr>
        <p:txBody>
          <a:bodyPr>
            <a:normAutofit fontScale="90000"/>
          </a:bodyPr>
          <a:lstStyle/>
          <a:p>
            <a: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Незабудка — символ постоянства и верности</a:t>
            </a:r>
            <a:b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древнегреческом мифе рассказывается  о богине цветов Флоре, которая одаривала все растения именами, а про крошечную </a:t>
            </a:r>
            <a:r>
              <a:rPr lang="ru-RU" sz="2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голубую</a:t>
            </a:r>
            <a: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незабудку забыла. Но вскоре вспомнив про это, она наградила обиженный цветок не только названием, а еще и чудесной силой: возвращать память тем людям, которые забывают своих близких и о том месте где ты родился и вырос. Так маленькая незабудка, уместившаяся у нас на ладони, как бы олицетворяет собой весь мир: мы должны не забывать о своей сущности, о своих корнях и Родине.</a:t>
            </a:r>
            <a:b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0" dirty="0" smtClean="0"/>
              <a:t> </a:t>
            </a:r>
            <a:endParaRPr lang="ru-RU" sz="1800" dirty="0"/>
          </a:p>
        </p:txBody>
      </p:sp>
      <p:pic>
        <p:nvPicPr>
          <p:cNvPr id="4" name="Содержимое 3" descr="Первоцветы. Бесплатные онлайн уроки для школьников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2786058"/>
            <a:ext cx="773670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8800" dirty="0" smtClean="0"/>
              <a:t>КОНЕЦ</a:t>
            </a:r>
            <a:endParaRPr lang="ru-RU" sz="8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1138"/>
            <a:ext cx="6758006" cy="1233482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smtClean="0"/>
              <a:t> </a:t>
            </a:r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0" dirty="0" smtClean="0">
                <a:solidFill>
                  <a:schemeClr val="tx1"/>
                </a:solidFill>
              </a:rPr>
              <a:t>Цель: познакомить детей с весенними растениями первоцветами;</a:t>
            </a:r>
            <a:br>
              <a:rPr lang="ru-RU" sz="2000" b="0" dirty="0" smtClean="0">
                <a:solidFill>
                  <a:schemeClr val="tx1"/>
                </a:solidFill>
              </a:rPr>
            </a:br>
            <a:r>
              <a:rPr lang="ru-RU" sz="2000" b="0" dirty="0" smtClean="0">
                <a:solidFill>
                  <a:schemeClr val="tx1"/>
                </a:solidFill>
              </a:rPr>
              <a:t>-активизировать познавательную деятельность;</a:t>
            </a:r>
            <a:br>
              <a:rPr lang="ru-RU" sz="2000" b="0" dirty="0" smtClean="0">
                <a:solidFill>
                  <a:schemeClr val="tx1"/>
                </a:solidFill>
              </a:rPr>
            </a:br>
            <a:r>
              <a:rPr lang="ru-RU" sz="2000" b="0" dirty="0" smtClean="0">
                <a:solidFill>
                  <a:schemeClr val="tx1"/>
                </a:solidFill>
              </a:rPr>
              <a:t>– воспитывать бережное отношение к первоцветам.</a:t>
            </a:r>
            <a:br>
              <a:rPr lang="ru-RU" sz="2000" b="0" dirty="0" smtClean="0">
                <a:solidFill>
                  <a:schemeClr val="tx1"/>
                </a:solidFill>
              </a:rPr>
            </a:br>
            <a:r>
              <a:rPr lang="ru-RU" sz="2000" b="0" dirty="0" smtClean="0">
                <a:solidFill>
                  <a:schemeClr val="tx1"/>
                </a:solidFill>
              </a:rPr>
              <a:t> </a:t>
            </a:r>
            <a:endParaRPr lang="ru-RU" sz="2000" b="0" dirty="0">
              <a:solidFill>
                <a:schemeClr val="tx1"/>
              </a:solidFill>
            </a:endParaRPr>
          </a:p>
        </p:txBody>
      </p:sp>
      <p:pic>
        <p:nvPicPr>
          <p:cNvPr id="51202" name="Picture 2" descr="https://1.bp.blogspot.com/-Mq5N-YujhVo/XqFeoaV0Q2I/AAAAAAAAEvM/kWcDXXBITYU68suRrMBzlMnMaKipdIwzwCLcBGAsYHQ/s1600/Gidrolat-Mat-i-Macheh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28877" y="3429000"/>
            <a:ext cx="3515123" cy="3214686"/>
          </a:xfrm>
          <a:prstGeom prst="rect">
            <a:avLst/>
          </a:prstGeom>
          <a:noFill/>
        </p:spPr>
      </p:pic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28596" y="1500174"/>
            <a:ext cx="6758006" cy="1233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5125" marR="0" lvl="0" indent="-255588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tabLst/>
              <a:defRPr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06" name="Picture 6" descr="https://1.bp.blogspot.com/-Saim54489C0/XqFdYIzNMzI/AAAAAAAAEuw/txfghAz4LNgNQvP6dJtzCEgh3wylDNqdQCLcBGAsYHQ/s1600/08bdd76fce91cde8345c90a0e00b927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786058"/>
            <a:ext cx="4673389" cy="3224210"/>
          </a:xfrm>
          <a:prstGeom prst="rect">
            <a:avLst/>
          </a:prstGeom>
          <a:noFill/>
        </p:spPr>
      </p:pic>
      <p:pic>
        <p:nvPicPr>
          <p:cNvPr id="51208" name="Picture 8" descr="https://1.bp.blogspot.com/-3OqAkUr8n90/XqFeUzq-M_I/AAAAAAAAEvA/NdhzjRJwq-wiztTL-OXDtwavUpv0O7cOQCLcBGAsYHQ/s1600/crocus%2Bwatercolo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1785926"/>
            <a:ext cx="2967041" cy="22224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143932" cy="50784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5"/>
            <a:r>
              <a:rPr lang="ru-RU" sz="2000" dirty="0" smtClean="0"/>
              <a:t>Сразу, как только сходит снег появляются первые цветы – белые, желтые, фиолетовые, </a:t>
            </a:r>
            <a:r>
              <a:rPr lang="ru-RU" sz="2000" dirty="0" err="1" smtClean="0"/>
              <a:t>голубые</a:t>
            </a:r>
            <a:r>
              <a:rPr lang="ru-RU" sz="2000" dirty="0" smtClean="0"/>
              <a:t>. Это первоцветы. Растения, которые способны цвести тогда, когда на деревьях еще нет листочков.</a:t>
            </a:r>
          </a:p>
          <a:p>
            <a:r>
              <a:rPr lang="ru-RU" sz="1800" dirty="0" smtClean="0"/>
              <a:t>Пришла весна, растаял снег,</a:t>
            </a:r>
            <a:br>
              <a:rPr lang="ru-RU" sz="1800" dirty="0" smtClean="0"/>
            </a:br>
            <a:r>
              <a:rPr lang="ru-RU" sz="1800" dirty="0" smtClean="0"/>
              <a:t>Цветы лучами бьются.</a:t>
            </a:r>
            <a:br>
              <a:rPr lang="ru-RU" sz="1800" dirty="0" smtClean="0"/>
            </a:br>
            <a:r>
              <a:rPr lang="ru-RU" sz="1800" dirty="0" smtClean="0"/>
              <a:t>Вдруг расцветает первоцвет –</a:t>
            </a:r>
            <a:br>
              <a:rPr lang="ru-RU" sz="1800" dirty="0" smtClean="0"/>
            </a:br>
            <a:r>
              <a:rPr lang="ru-RU" sz="1800" dirty="0" smtClean="0"/>
              <a:t>Нам в лето б окунуться!</a:t>
            </a:r>
            <a:br>
              <a:rPr lang="ru-RU" sz="1800" dirty="0" smtClean="0"/>
            </a:br>
            <a:r>
              <a:rPr lang="ru-RU" sz="1800" dirty="0" smtClean="0"/>
              <a:t>Но нет прекраснее цветов,</a:t>
            </a:r>
            <a:br>
              <a:rPr lang="ru-RU" sz="1800" dirty="0" smtClean="0"/>
            </a:br>
            <a:r>
              <a:rPr lang="ru-RU" sz="1800" dirty="0" smtClean="0"/>
              <a:t>Чем первоцветы эти.</a:t>
            </a:r>
            <a:br>
              <a:rPr lang="ru-RU" sz="1800" dirty="0" smtClean="0"/>
            </a:br>
            <a:r>
              <a:rPr lang="ru-RU" sz="1800" dirty="0" smtClean="0"/>
              <a:t>Они нам дарят смех, любовь,</a:t>
            </a:r>
            <a:br>
              <a:rPr lang="ru-RU" sz="1800" dirty="0" smtClean="0"/>
            </a:br>
            <a:r>
              <a:rPr lang="ru-RU" sz="1800" dirty="0" smtClean="0"/>
              <a:t>И солнца луч, и ветер.</a:t>
            </a:r>
            <a:br>
              <a:rPr lang="ru-RU" sz="1800" dirty="0" smtClean="0"/>
            </a:br>
            <a:r>
              <a:rPr lang="ru-RU" sz="1800" dirty="0" smtClean="0"/>
              <a:t>Цветы красивы как всегда,</a:t>
            </a:r>
            <a:br>
              <a:rPr lang="ru-RU" sz="1800" dirty="0" smtClean="0"/>
            </a:br>
            <a:r>
              <a:rPr lang="ru-RU" sz="1800" dirty="0" smtClean="0"/>
              <a:t>Как спектры ярких красок.</a:t>
            </a:r>
            <a:br>
              <a:rPr lang="ru-RU" sz="1800" dirty="0" smtClean="0"/>
            </a:br>
            <a:r>
              <a:rPr lang="ru-RU" sz="1800" dirty="0" smtClean="0"/>
              <a:t>Природу нужно охранять,</a:t>
            </a:r>
            <a:br>
              <a:rPr lang="ru-RU" sz="1800" dirty="0" smtClean="0"/>
            </a:br>
            <a:r>
              <a:rPr lang="ru-RU" sz="1800" dirty="0" smtClean="0"/>
              <a:t>Чтоб с ними не расстаться!</a:t>
            </a:r>
          </a:p>
          <a:p>
            <a:r>
              <a:rPr lang="ru-RU" sz="1800" dirty="0" smtClean="0"/>
              <a:t> </a:t>
            </a:r>
          </a:p>
          <a:p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5111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B050"/>
                </a:solidFill>
              </a:rPr>
              <a:t>ЧТО ТАКОЕ ПЕРВОЦВЕТ?</a:t>
            </a:r>
            <a:endParaRPr lang="ru-RU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71480"/>
            <a:ext cx="8143932" cy="1500198"/>
          </a:xfrm>
        </p:spPr>
        <p:txBody>
          <a:bodyPr/>
          <a:lstStyle/>
          <a:p>
            <a:r>
              <a:rPr lang="ru-RU" sz="1600" dirty="0" smtClean="0"/>
              <a:t>Эти цветы самыми первыми появляются из-под снега, потому их еще называют ПОДСНЕЖНИКАМИ. Это невысокое красивое растение, первым оживающее после зимы. Сначала подснежник выпускает пару листьев, а затем вскоре зацветает красивыми белыми колокольчиками. Подснежникам не страшны ни снег, ни весенние заморозки</a:t>
            </a:r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3571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br>
              <a:rPr lang="ru-RU" dirty="0" smtClean="0"/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ПОДСНЕЖНИКИ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 descr="Первоцветы. Бесплатные онлайн уроки для школьников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160808"/>
            <a:ext cx="8501121" cy="4482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20317_9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6116" y="1500174"/>
            <a:ext cx="5685195" cy="435771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-214338"/>
            <a:ext cx="8615362" cy="1928826"/>
          </a:xfrm>
        </p:spPr>
        <p:txBody>
          <a:bodyPr>
            <a:noAutofit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Легенда гласит, что однажды старуха Зима со своими верными спутниками Морозом и Ветром решила не пускать на землю красавицу Весну. Но нашелся смелый Подснежник, который выпрямился, расправил свои лепестки и попросил защиты у теплого Солнца. Солнышко заметило Подснежник , согрело землю и тем открыло дорогу Весне.</a:t>
            </a:r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8610" name="Picture 2" descr=" "/>
          <p:cNvPicPr>
            <a:picLocks noChangeAspect="1" noChangeArrowheads="1"/>
          </p:cNvPicPr>
          <p:nvPr/>
        </p:nvPicPr>
        <p:blipFill>
          <a:blip r:embed="rId3"/>
          <a:srcRect l="11537" t="24815" r="8995" b="15384"/>
          <a:stretch>
            <a:fillRect/>
          </a:stretch>
        </p:blipFill>
        <p:spPr bwMode="auto">
          <a:xfrm>
            <a:off x="0" y="3857628"/>
            <a:ext cx="4786314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42844" y="142852"/>
            <a:ext cx="8643998" cy="4525962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ЛАНДЫШ или другое русское название ЛЕСНЫЕ КОЛОКОЛЬЧИКИ – цветы очень скромные. Они растут только там, где есть тень от деревьев. Говорят, что в этих колокольчиках любят селиться эльфы, которые по ночам натирают цветочки лунным светом, чтобы цветки стали еще белее.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 ландыша два или три овальных темно-зеленых листка, а на стебле располагаются один за другим несколько белых цветков. Нижний колокольчик уже раскрылся, а самый верхний еще  спит. Ландыш хоть растение нежное и красивое, но цветки их есть  нельзя – они очень ядовиты.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878" y="5357826"/>
            <a:ext cx="8501122" cy="485778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Первоцветы. Бесплатные онлайн уроки для школьников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390774"/>
            <a:ext cx="8001055" cy="3824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landyshphoto3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1928802"/>
            <a:ext cx="6215106" cy="466703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1439850"/>
          </a:xfrm>
        </p:spPr>
        <p:txBody>
          <a:bodyPr>
            <a:normAutofit fontScale="90000"/>
          </a:bodyPr>
          <a:lstStyle/>
          <a:p>
            <a: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Сказочная история о ландыше.</a:t>
            </a:r>
            <a:b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одной из сказок рассказывается, что добрые лесные человечки-гномы, подарили Белоснежке белое жемчужное ожерелье. Но ниточка, на которой держались жемчужины оборвалась и все бусины рассыпались среди зеленых трав и мхов. Белоснежка очень опечалилась. Чтобы утешить девочку гномы превратили жемчужины в белые колокольчики ландышей.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797040"/>
          </a:xfrm>
        </p:spPr>
        <p:txBody>
          <a:bodyPr>
            <a:normAutofit fontScale="90000"/>
          </a:bodyPr>
          <a:lstStyle/>
          <a:p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МАТЬ-И-МАЧЕХА . Эти цветы зацветают одними из первых по весне. Листьев еще и в помине нет, а уже видны желтые соцветия – корзинки. Цветки мать-и-мачехи раскрывают свои цветки только навстречу солнцу. Когда же они отцветают, то появляются большие зеленые листья. С виду самые обычные, а потрогаешь – нижняя поверхность у листьев теплая, покрытая мягким беловатым пушком, а другая – гладкая и холодная: теплая – это мать, а холодная – мачеха.</a:t>
            </a:r>
            <a:b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Содержимое 3" descr="Первоцветы. Бесплатные онлайн уроки для школьников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2071678"/>
            <a:ext cx="864399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939916"/>
          </a:xfrm>
        </p:spPr>
        <p:txBody>
          <a:bodyPr>
            <a:noAutofit/>
          </a:bodyPr>
          <a:lstStyle/>
          <a:p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ФИАЛКА  Появляется он одним из первых весенних первоцветов. Стебелек его тонок и хрупок, а сам цветок вызывает нежные и самые трогательные чувства. Он считается цветком веселого и хорошего настроения. Цветок фиалку называют еще лесной феей. У нее чудесный и нежный запах.</a:t>
            </a:r>
            <a:b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народному предсказанию, этот цветок возник из кусочков неба, упавших на землю. </a:t>
            </a:r>
            <a:b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Первоцветы. Бесплатные онлайн уроки для школьников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2844" y="2428869"/>
            <a:ext cx="864399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езентаци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</Template>
  <TotalTime>168</TotalTime>
  <Words>221</Words>
  <Application>Microsoft Office PowerPoint</Application>
  <PresentationFormat>Экран (4:3)</PresentationFormat>
  <Paragraphs>26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презентация</vt:lpstr>
      <vt:lpstr>ВЕСЕННИЕ ПЕРВОЦВЕТЫ   </vt:lpstr>
      <vt:lpstr>Цель: познакомить детей с весенними растениями первоцветами; -активизировать познавательную деятельность; – воспитывать бережное отношение к первоцветам.  </vt:lpstr>
      <vt:lpstr>ЧТО ТАКОЕ ПЕРВОЦВЕТ?</vt:lpstr>
      <vt:lpstr>  ПОДСНЕЖНИКИ  </vt:lpstr>
      <vt:lpstr>  Легенда гласит, что однажды старуха Зима со своими верными спутниками Морозом и Ветром решила не пускать на землю красавицу Весну. Но нашелся смелый Подснежник, который выпрямился, расправил свои лепестки и попросил защиты у теплого Солнца. Солнышко заметило Подснежник , согрело землю и тем открыло дорогу Весне.</vt:lpstr>
      <vt:lpstr>         </vt:lpstr>
      <vt:lpstr>Сказочная история о ландыше. В одной из сказок рассказывается, что добрые лесные человечки-гномы, подарили Белоснежке белое жемчужное ожерелье. Но ниточка, на которой держались жемчужины оборвалась и все бусины рассыпались среди зеленых трав и мхов. Белоснежка очень опечалилась. Чтобы утешить девочку гномы превратили жемчужины в белые колокольчики ландышей. </vt:lpstr>
      <vt:lpstr>МАТЬ-И-МАЧЕХА . Эти цветы зацветают одними из первых по весне. Листьев еще и в помине нет, а уже видны желтые соцветия – корзинки. Цветки мать-и-мачехи раскрывают свои цветки только навстречу солнцу. Когда же они отцветают, то появляются большие зеленые листья. С виду самые обычные, а потрогаешь – нижняя поверхность у листьев теплая, покрытая мягким беловатым пушком, а другая – гладкая и холодная: теплая – это мать, а холодная – мачеха.  </vt:lpstr>
      <vt:lpstr>ФИАЛКА  Появляется он одним из первых весенних первоцветов. Стебелек его тонок и хрупок, а сам цветок вызывает нежные и самые трогательные чувства. Он считается цветком веселого и хорошего настроения. Цветок фиалку называют еще лесной феей. У нее чудесный и нежный запах. По народному предсказанию, этот цветок возник из кусочков неба, упавших на землю.  </vt:lpstr>
      <vt:lpstr>На солнечной опушке, Фиалка расцвела, Лиловенькие ушки, Тихонько подняла. В траве она хоронится, От загребущих рук, Но кто-то ей поклонится, И сразу видно: друг! (Е.Серова)   </vt:lpstr>
      <vt:lpstr>НЕЗАБУДКА «мышиное ухо». Это название цветок получил  из-за покрытых волосками листьев. Народное название цветка – ПРИГОЖНИЦА. Цветок этот достаточно скромный, небольшой, он не выделяется каким-то особенным ароматом, но в то же время почему-то вызывает трепетные чувства у того, кто его созерцает, а небесный цвет лепестков незабудки поражает своей чистотой и глубиной. </vt:lpstr>
      <vt:lpstr>  Незабудка — символ постоянства и верности В древнегреческом мифе рассказывается  о богине цветов Флоре, которая одаривала все растения именами, а про крошечную голубую незабудку забыла. Но вскоре вспомнив про это, она наградила обиженный цветок не только названием, а еще и чудесной силой: возвращать память тем людям, которые забывают своих близких и о том месте где ты родился и вырос. Так маленькая незабудка, уместившаяся у нас на ладони, как бы олицетворяет собой весь мир: мы должны не забывать о своей сущности, о своих корнях и Родине.  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ВЕСЕННИЕ ПЕРВОЦВЕТЫ</dc:title>
  <dc:creator>User</dc:creator>
  <cp:lastModifiedBy>96790</cp:lastModifiedBy>
  <cp:revision>20</cp:revision>
  <dcterms:created xsi:type="dcterms:W3CDTF">2021-04-05T15:10:12Z</dcterms:created>
  <dcterms:modified xsi:type="dcterms:W3CDTF">2025-05-14T15:27:48Z</dcterms:modified>
</cp:coreProperties>
</file>