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5" r:id="rId10"/>
    <p:sldId id="266" r:id="rId11"/>
    <p:sldId id="267" r:id="rId12"/>
    <p:sldId id="263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ello_html_m3a06feaf.jpg"/>
          <p:cNvPicPr>
            <a:picLocks noChangeAspect="1"/>
          </p:cNvPicPr>
          <p:nvPr/>
        </p:nvPicPr>
        <p:blipFill>
          <a:blip r:embed="rId2"/>
          <a:srcRect l="15785" r="18340"/>
          <a:stretch>
            <a:fillRect/>
          </a:stretch>
        </p:blipFill>
        <p:spPr>
          <a:xfrm>
            <a:off x="4429124" y="1214422"/>
            <a:ext cx="3857652" cy="4392000"/>
          </a:xfrm>
          <a:prstGeom prst="rect">
            <a:avLst/>
          </a:prstGeom>
        </p:spPr>
      </p:pic>
      <p:pic>
        <p:nvPicPr>
          <p:cNvPr id="5" name="Рисунок 4" descr="2VKLcprnGR2MA2nKTLVbhO34Di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714356"/>
            <a:ext cx="3624000" cy="543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181101-WA00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3929066"/>
            <a:ext cx="2400000" cy="1800000"/>
          </a:xfrm>
        </p:spPr>
      </p:pic>
      <p:pic>
        <p:nvPicPr>
          <p:cNvPr id="5" name="Рисунок 4" descr="IMG-20181101-WA00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1214422"/>
            <a:ext cx="2400000" cy="1800000"/>
          </a:xfrm>
          <a:prstGeom prst="rect">
            <a:avLst/>
          </a:prstGeom>
        </p:spPr>
      </p:pic>
      <p:pic>
        <p:nvPicPr>
          <p:cNvPr id="6" name="Рисунок 5" descr="IMG-20181101-WA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1500174"/>
            <a:ext cx="1350000" cy="1800000"/>
          </a:xfrm>
          <a:prstGeom prst="rect">
            <a:avLst/>
          </a:prstGeom>
        </p:spPr>
      </p:pic>
      <p:pic>
        <p:nvPicPr>
          <p:cNvPr id="7" name="Рисунок 6" descr="IMG-20181101-WA00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1357298"/>
            <a:ext cx="2456290" cy="1800000"/>
          </a:xfrm>
          <a:prstGeom prst="rect">
            <a:avLst/>
          </a:prstGeom>
        </p:spPr>
      </p:pic>
      <p:pic>
        <p:nvPicPr>
          <p:cNvPr id="8" name="Рисунок 7" descr="IMG-20181101-WA00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7620" y="3714752"/>
            <a:ext cx="1350000" cy="1800000"/>
          </a:xfrm>
          <a:prstGeom prst="rect">
            <a:avLst/>
          </a:prstGeom>
        </p:spPr>
      </p:pic>
      <p:pic>
        <p:nvPicPr>
          <p:cNvPr id="9" name="Рисунок 8" descr="IMG-20181101-WA000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2132" y="3929066"/>
            <a:ext cx="2400000" cy="18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81108_1100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9058" y="1500174"/>
            <a:ext cx="1350000" cy="1800000"/>
          </a:xfrm>
        </p:spPr>
      </p:pic>
      <p:pic>
        <p:nvPicPr>
          <p:cNvPr id="5" name="Рисунок 4" descr="20181108_1101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1214422"/>
            <a:ext cx="1350000" cy="1800000"/>
          </a:xfrm>
          <a:prstGeom prst="rect">
            <a:avLst/>
          </a:prstGeom>
        </p:spPr>
      </p:pic>
      <p:pic>
        <p:nvPicPr>
          <p:cNvPr id="6" name="Рисунок 5" descr="20181108_1101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3857628"/>
            <a:ext cx="1350000" cy="1800000"/>
          </a:xfrm>
          <a:prstGeom prst="rect">
            <a:avLst/>
          </a:prstGeom>
        </p:spPr>
      </p:pic>
      <p:pic>
        <p:nvPicPr>
          <p:cNvPr id="7" name="Рисунок 6" descr="20181108_1101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5852" y="3786190"/>
            <a:ext cx="1350000" cy="1800000"/>
          </a:xfrm>
          <a:prstGeom prst="rect">
            <a:avLst/>
          </a:prstGeom>
        </p:spPr>
      </p:pic>
      <p:pic>
        <p:nvPicPr>
          <p:cNvPr id="8" name="Рисунок 7" descr="20181108_11015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43702" y="1214422"/>
            <a:ext cx="1350000" cy="1800000"/>
          </a:xfrm>
          <a:prstGeom prst="rect">
            <a:avLst/>
          </a:prstGeom>
        </p:spPr>
      </p:pic>
      <p:pic>
        <p:nvPicPr>
          <p:cNvPr id="9" name="Рисунок 8" descr="20181108_11021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72264" y="3857628"/>
            <a:ext cx="1350000" cy="18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>
                <a:solidFill>
                  <a:srgbClr val="C00000"/>
                </a:solidFill>
              </a:rPr>
              <a:t>Предполагаемый </a:t>
            </a:r>
            <a:r>
              <a:rPr lang="ru-RU" sz="3600" b="1" dirty="0" smtClean="0">
                <a:solidFill>
                  <a:srgbClr val="C00000"/>
                </a:solidFill>
              </a:rPr>
              <a:t>результат проекта:</a:t>
            </a: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000240"/>
            <a:ext cx="7000924" cy="4525963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dirty="0" smtClean="0"/>
              <a:t>Систематизировать музыкальный, литературный, иллюстративный материал по теме «Танцы кукол»</a:t>
            </a:r>
          </a:p>
          <a:p>
            <a:pPr lvl="0"/>
            <a:r>
              <a:rPr lang="ru-RU" dirty="0" smtClean="0"/>
              <a:t>Повысить уровень знаний детей, а также родителей о музыкальном наследии Д.Д.Шостаковича</a:t>
            </a:r>
          </a:p>
          <a:p>
            <a:pPr lvl="0"/>
            <a:r>
              <a:rPr lang="ru-RU" dirty="0" smtClean="0"/>
              <a:t>Оформить выставку кукол, сделанных руками родителей</a:t>
            </a:r>
          </a:p>
          <a:p>
            <a:pPr lvl="0"/>
            <a:r>
              <a:rPr lang="ru-RU" dirty="0" smtClean="0"/>
              <a:t>слушать классическую музыку более увлеченно; отмечать изменения в особенности музыкального восприятия</a:t>
            </a:r>
          </a:p>
          <a:p>
            <a:pPr lvl="0"/>
            <a:r>
              <a:rPr lang="ru-RU" dirty="0" smtClean="0"/>
              <a:t>различать на слух и давать название музыкальных произведений, автора музыки </a:t>
            </a:r>
          </a:p>
          <a:p>
            <a:pPr lvl="0"/>
            <a:r>
              <a:rPr lang="ru-RU" dirty="0" smtClean="0"/>
              <a:t>определять характер музыки, передавать словами возникший образ от прослушанного произведения, отражать свои впечатления в движении, пластике.       </a:t>
            </a:r>
          </a:p>
          <a:p>
            <a:pPr lvl="0"/>
            <a:r>
              <a:rPr lang="ru-RU" dirty="0" smtClean="0"/>
              <a:t>участвовать в инсценировках, музыкальных постановках</a:t>
            </a:r>
          </a:p>
          <a:p>
            <a:pPr>
              <a:buNone/>
            </a:pPr>
            <a:r>
              <a:rPr lang="ru-RU" b="1" dirty="0" smtClean="0"/>
              <a:t>Родители: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•        проявлять интерес к классической музыке</a:t>
            </a:r>
          </a:p>
          <a:p>
            <a:pPr>
              <a:buNone/>
            </a:pPr>
            <a:r>
              <a:rPr lang="ru-RU" dirty="0" smtClean="0"/>
              <a:t>•       слушать произведения классической музыки дома, привлекать к слушанию детей, проводить беседы</a:t>
            </a:r>
          </a:p>
          <a:p>
            <a:pPr>
              <a:buNone/>
            </a:pPr>
            <a:r>
              <a:rPr lang="ru-RU" dirty="0" smtClean="0"/>
              <a:t>•        посещать спектакли, концерты, где звучит классическая музыка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Трансляция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2332037"/>
            <a:ext cx="6715172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400" dirty="0" smtClean="0"/>
              <a:t>Презентация «Танцы кукол»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Размещение проекта на Сайт </a:t>
            </a:r>
            <a:r>
              <a:rPr lang="ru-RU" sz="2400" dirty="0" smtClean="0"/>
              <a:t>ДОУ, </a:t>
            </a:r>
            <a:r>
              <a:rPr lang="ru-RU" sz="2400" dirty="0" smtClean="0"/>
              <a:t>на  страничку </a:t>
            </a:r>
            <a:r>
              <a:rPr lang="ru-RU" sz="2400" dirty="0" smtClean="0"/>
              <a:t>музыкального руководителя</a:t>
            </a:r>
          </a:p>
          <a:p>
            <a:endParaRPr lang="ru-RU" dirty="0"/>
          </a:p>
        </p:txBody>
      </p:sp>
      <p:pic>
        <p:nvPicPr>
          <p:cNvPr id="4" name="Рисунок 3" descr="102519341_f01254d5c6bb92b1327056283ac054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3929066"/>
            <a:ext cx="1945946" cy="1440000"/>
          </a:xfrm>
          <a:prstGeom prst="rect">
            <a:avLst/>
          </a:prstGeom>
        </p:spPr>
      </p:pic>
      <p:pic>
        <p:nvPicPr>
          <p:cNvPr id="5" name="Рисунок 4" descr="95fcd9b1c0d4d9194295a0efcaa94f3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3929066"/>
            <a:ext cx="1920000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Дальнейшее развитие проекта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928802"/>
            <a:ext cx="707236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Продолжать </a:t>
            </a:r>
            <a:r>
              <a:rPr lang="ru-RU" sz="2400" dirty="0" smtClean="0"/>
              <a:t>знакомить детей с произведениями классической музыки на тему «Сказка в музыке», </a:t>
            </a:r>
            <a:r>
              <a:rPr lang="ru-RU" sz="2400" dirty="0" smtClean="0"/>
              <a:t>которая: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 </a:t>
            </a:r>
            <a:r>
              <a:rPr lang="ru-RU" sz="2400" dirty="0" smtClean="0"/>
              <a:t>помогает  развивать представления детей о связи речевых и музыкальных интонаций, творческого воображения,  </a:t>
            </a:r>
            <a:endParaRPr lang="ru-RU" sz="2400" dirty="0" smtClean="0"/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развивает </a:t>
            </a:r>
            <a:r>
              <a:rPr lang="ru-RU" sz="2400" dirty="0" smtClean="0"/>
              <a:t>умение выразительно передавать музыкальные образы в рисунке, творческих заданиях, инструментовке, в </a:t>
            </a:r>
            <a:r>
              <a:rPr lang="ru-RU" sz="2400" dirty="0" err="1" smtClean="0"/>
              <a:t>инсценировании</a:t>
            </a:r>
            <a:r>
              <a:rPr lang="ru-RU" sz="2400" dirty="0" smtClean="0"/>
              <a:t> </a:t>
            </a:r>
            <a:r>
              <a:rPr lang="ru-RU" sz="2400" dirty="0" smtClean="0"/>
              <a:t>сказок.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Тип:</a:t>
            </a:r>
          </a:p>
          <a:p>
            <a:pPr algn="ctr">
              <a:buNone/>
            </a:pPr>
            <a:r>
              <a:rPr lang="ru-RU" sz="2400" dirty="0" smtClean="0"/>
              <a:t>Познавательный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Участники: </a:t>
            </a:r>
          </a:p>
          <a:p>
            <a:pPr algn="ctr">
              <a:buNone/>
            </a:pPr>
            <a:r>
              <a:rPr lang="ru-RU" sz="2400" dirty="0" smtClean="0"/>
              <a:t>Музыкальный руководитель.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Целевая группа: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2400" dirty="0" smtClean="0"/>
              <a:t>дети</a:t>
            </a:r>
            <a:r>
              <a:rPr lang="ru-RU" sz="2400" dirty="0" smtClean="0"/>
              <a:t>, воспитатель, родители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Масштаб (сроки):</a:t>
            </a:r>
          </a:p>
          <a:p>
            <a:pPr algn="ctr">
              <a:buNone/>
            </a:pPr>
            <a:r>
              <a:rPr lang="ru-RU" sz="2400" dirty="0" smtClean="0"/>
              <a:t>Среднесрочный (2 месяца)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71612"/>
            <a:ext cx="8229600" cy="71437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Основание для разработки.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Проблема (актуальность)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214554"/>
            <a:ext cx="6858048" cy="391160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Если создать благоприятные условия для использования сказки в музыкальной деятельности, то возможно увлекательной игровой формой и интересным сюжетом сказки: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/>
              <a:t>развить более глубокое эмоциональное восприятие музыки;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/>
              <a:t>выработать более совершенные умения и навыки исполнительства;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расширить возможности умений выражать переживания музыки с помощью освоенных детьми представлений и творческих способов действий.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C00000"/>
                </a:solidFill>
              </a:rPr>
              <a:t>Цель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Расширить представления детей о разных видах танцев.</a:t>
            </a:r>
            <a:br>
              <a:rPr lang="ru-RU" sz="2700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2285992"/>
            <a:ext cx="7258072" cy="3840171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Задачи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/>
              <a:t>Познакомить с творчеством композитора Д.Д.Шостаковича.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/>
              <a:t>Закрепить знания  детей о характере музыки, различать оттенки настроений.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/>
              <a:t>Развивать способности детей творчески передавать характер музыки в движениях.</a:t>
            </a:r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714380"/>
          </a:xfrm>
        </p:spPr>
        <p:txBody>
          <a:bodyPr>
            <a:no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</a:rPr>
              <a:t>Этапы реализации проекта.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357298"/>
            <a:ext cx="6286544" cy="3768733"/>
          </a:xfrm>
        </p:spPr>
        <p:txBody>
          <a:bodyPr/>
          <a:lstStyle/>
          <a:p>
            <a:pPr>
              <a:buNone/>
            </a:pPr>
            <a:r>
              <a:rPr lang="ru-RU" sz="2400" b="1" u="sng" dirty="0" smtClean="0"/>
              <a:t>Подготовительный этап:</a:t>
            </a:r>
            <a:endParaRPr lang="ru-RU" sz="2400" dirty="0" smtClean="0"/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Знакомство </a:t>
            </a:r>
            <a:r>
              <a:rPr lang="ru-RU" sz="2400" dirty="0" smtClean="0"/>
              <a:t>с творчеством композитора Д.Д.Шостаковича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Подбор </a:t>
            </a:r>
            <a:r>
              <a:rPr lang="ru-RU" sz="2400" dirty="0" smtClean="0"/>
              <a:t>музыкального материала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Подбор </a:t>
            </a:r>
            <a:r>
              <a:rPr lang="ru-RU" sz="2400" dirty="0" smtClean="0"/>
              <a:t>наглядного материала (портрет композитора, иллюстрации кукол, героев, мультфильм).</a:t>
            </a:r>
          </a:p>
          <a:p>
            <a:endParaRPr lang="ru-RU" dirty="0"/>
          </a:p>
        </p:txBody>
      </p:sp>
      <p:pic>
        <p:nvPicPr>
          <p:cNvPr id="4" name="Рисунок 3" descr="img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4143380"/>
            <a:ext cx="1920000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785818"/>
          </a:xfrm>
        </p:spPr>
        <p:txBody>
          <a:bodyPr>
            <a:no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</a:rPr>
              <a:t>Основной этап:</a:t>
            </a: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571612"/>
            <a:ext cx="6715172" cy="391160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2600" dirty="0" smtClean="0"/>
              <a:t>Показ </a:t>
            </a:r>
            <a:r>
              <a:rPr lang="ru-RU" sz="2600" dirty="0" smtClean="0"/>
              <a:t>мультфильма.</a:t>
            </a:r>
          </a:p>
          <a:p>
            <a:pPr>
              <a:buFont typeface="Wingdings" pitchFamily="2" charset="2"/>
              <a:buChar char="v"/>
            </a:pPr>
            <a:r>
              <a:rPr lang="ru-RU" sz="2600" dirty="0" smtClean="0"/>
              <a:t>Знакомство </a:t>
            </a:r>
            <a:r>
              <a:rPr lang="ru-RU" sz="2600" dirty="0" smtClean="0"/>
              <a:t>с героями, показ иллюстраций.</a:t>
            </a:r>
          </a:p>
          <a:p>
            <a:pPr>
              <a:buFont typeface="Wingdings" pitchFamily="2" charset="2"/>
              <a:buChar char="v"/>
            </a:pPr>
            <a:r>
              <a:rPr lang="ru-RU" sz="2600" dirty="0" smtClean="0"/>
              <a:t>Характеристика </a:t>
            </a:r>
            <a:r>
              <a:rPr lang="ru-RU" sz="2600" dirty="0" smtClean="0"/>
              <a:t>главных героев (средства музыкальной выразительности).</a:t>
            </a:r>
          </a:p>
          <a:p>
            <a:pPr>
              <a:buFont typeface="Wingdings" pitchFamily="2" charset="2"/>
              <a:buChar char="v"/>
            </a:pPr>
            <a:r>
              <a:rPr lang="ru-RU" sz="2600" dirty="0" smtClean="0"/>
              <a:t>Знакомство </a:t>
            </a:r>
            <a:r>
              <a:rPr lang="ru-RU" sz="2600" dirty="0" smtClean="0"/>
              <a:t>с новыми разновидностями танцев.</a:t>
            </a:r>
          </a:p>
          <a:p>
            <a:pPr>
              <a:buFont typeface="Wingdings" pitchFamily="2" charset="2"/>
              <a:buChar char="v"/>
            </a:pPr>
            <a:r>
              <a:rPr lang="ru-RU" sz="2600" dirty="0" smtClean="0"/>
              <a:t>Знакомство </a:t>
            </a:r>
            <a:r>
              <a:rPr lang="ru-RU" sz="2600" dirty="0" smtClean="0"/>
              <a:t>с понятиями: «вальс»,  «полька», «гавот», «шарманка»,  «кавалеры»,  «дамы»,  «бал», </a:t>
            </a:r>
            <a:endParaRPr lang="ru-RU" sz="2600" dirty="0" smtClean="0"/>
          </a:p>
          <a:p>
            <a:pPr>
              <a:buNone/>
            </a:pPr>
            <a:r>
              <a:rPr lang="ru-RU" sz="2600" dirty="0" smtClean="0"/>
              <a:t>«</a:t>
            </a:r>
            <a:r>
              <a:rPr lang="ru-RU" sz="2600" dirty="0" smtClean="0"/>
              <a:t>танцевальная  пара».</a:t>
            </a:r>
          </a:p>
          <a:p>
            <a:pPr>
              <a:buFont typeface="Wingdings" pitchFamily="2" charset="2"/>
              <a:buChar char="v"/>
            </a:pPr>
            <a:r>
              <a:rPr lang="ru-RU" sz="2600" dirty="0" smtClean="0"/>
              <a:t>Показ </a:t>
            </a:r>
            <a:r>
              <a:rPr lang="ru-RU" sz="2600" dirty="0" smtClean="0"/>
              <a:t>презентации.</a:t>
            </a:r>
          </a:p>
          <a:p>
            <a:endParaRPr lang="ru-RU" dirty="0"/>
          </a:p>
        </p:txBody>
      </p:sp>
      <p:pic>
        <p:nvPicPr>
          <p:cNvPr id="4" name="Рисунок 3" descr="wpid-tancy-kukol_i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68" y="1428736"/>
            <a:ext cx="1143720" cy="1620000"/>
          </a:xfrm>
          <a:prstGeom prst="rect">
            <a:avLst/>
          </a:prstGeom>
        </p:spPr>
      </p:pic>
      <p:pic>
        <p:nvPicPr>
          <p:cNvPr id="5" name="Рисунок 4" descr="122796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4572008"/>
            <a:ext cx="1963636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180904-WA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86512" y="3714752"/>
            <a:ext cx="1620000" cy="2160000"/>
          </a:xfrm>
        </p:spPr>
      </p:pic>
      <p:pic>
        <p:nvPicPr>
          <p:cNvPr id="5" name="Рисунок 4" descr="IMG-20180904-WA0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1285860"/>
            <a:ext cx="1620000" cy="2160000"/>
          </a:xfrm>
          <a:prstGeom prst="rect">
            <a:avLst/>
          </a:prstGeom>
        </p:spPr>
      </p:pic>
      <p:pic>
        <p:nvPicPr>
          <p:cNvPr id="6" name="Рисунок 5" descr="IMG-20180904-WA0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3571876"/>
            <a:ext cx="1620000" cy="2160000"/>
          </a:xfrm>
          <a:prstGeom prst="rect">
            <a:avLst/>
          </a:prstGeom>
        </p:spPr>
      </p:pic>
      <p:pic>
        <p:nvPicPr>
          <p:cNvPr id="7" name="Рисунок 6" descr="IMG-20180914-WA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1142984"/>
            <a:ext cx="1620000" cy="2160000"/>
          </a:xfrm>
          <a:prstGeom prst="rect">
            <a:avLst/>
          </a:prstGeom>
        </p:spPr>
      </p:pic>
      <p:pic>
        <p:nvPicPr>
          <p:cNvPr id="11" name="Рисунок 10" descr="img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4744" y="1500174"/>
            <a:ext cx="1920000" cy="1440000"/>
          </a:xfrm>
          <a:prstGeom prst="rect">
            <a:avLst/>
          </a:prstGeom>
        </p:spPr>
      </p:pic>
      <p:pic>
        <p:nvPicPr>
          <p:cNvPr id="12" name="Рисунок 11" descr="Танцы_кукол-2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6182" y="3786190"/>
            <a:ext cx="1963636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</a:rPr>
              <a:t>Заключительный этап:</a:t>
            </a: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2285992"/>
            <a:ext cx="6715172" cy="384017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* </a:t>
            </a:r>
            <a:r>
              <a:rPr lang="ru-RU" sz="2400" dirty="0" smtClean="0"/>
              <a:t>Родительская встреча «Дружная семейка»: </a:t>
            </a:r>
          </a:p>
          <a:p>
            <a:pPr>
              <a:buNone/>
            </a:pPr>
            <a:r>
              <a:rPr lang="ru-RU" sz="2400" dirty="0" smtClean="0"/>
              <a:t>Мастер-класс </a:t>
            </a:r>
            <a:r>
              <a:rPr lang="ru-RU" sz="2400" dirty="0" smtClean="0"/>
              <a:t>«Чудеса </a:t>
            </a:r>
            <a:r>
              <a:rPr lang="ru-RU" sz="2400" dirty="0" smtClean="0"/>
              <a:t>своими руками»</a:t>
            </a:r>
          </a:p>
          <a:p>
            <a:pPr>
              <a:buNone/>
            </a:pPr>
            <a:r>
              <a:rPr lang="ru-RU" sz="2400" dirty="0" smtClean="0"/>
              <a:t>* Итоговое тематическое развлечение  «Кукольный бал» (конспект прилагается).</a:t>
            </a:r>
          </a:p>
          <a:p>
            <a:pPr>
              <a:buNone/>
            </a:pPr>
            <a:r>
              <a:rPr lang="ru-RU" sz="2400" dirty="0" smtClean="0"/>
              <a:t>* Оформление выставки кукол, сделанных своими руками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81017_1702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7620" y="3571876"/>
            <a:ext cx="1350000" cy="1800000"/>
          </a:xfrm>
        </p:spPr>
      </p:pic>
      <p:pic>
        <p:nvPicPr>
          <p:cNvPr id="5" name="Рисунок 4" descr="20181017_1703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1428736"/>
            <a:ext cx="1350000" cy="1800000"/>
          </a:xfrm>
          <a:prstGeom prst="rect">
            <a:avLst/>
          </a:prstGeom>
        </p:spPr>
      </p:pic>
      <p:pic>
        <p:nvPicPr>
          <p:cNvPr id="7" name="Рисунок 6" descr="IMG-20181018-WA0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1214422"/>
            <a:ext cx="2400000" cy="1800000"/>
          </a:xfrm>
          <a:prstGeom prst="rect">
            <a:avLst/>
          </a:prstGeom>
        </p:spPr>
      </p:pic>
      <p:pic>
        <p:nvPicPr>
          <p:cNvPr id="8" name="Рисунок 7" descr="IMG-20181018-WA00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132" y="1357298"/>
            <a:ext cx="2400000" cy="1800000"/>
          </a:xfrm>
          <a:prstGeom prst="rect">
            <a:avLst/>
          </a:prstGeom>
        </p:spPr>
      </p:pic>
      <p:pic>
        <p:nvPicPr>
          <p:cNvPr id="9" name="Рисунок 8" descr="IMG-20181018-WA00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1538" y="3929066"/>
            <a:ext cx="2400000" cy="1800000"/>
          </a:xfrm>
          <a:prstGeom prst="rect">
            <a:avLst/>
          </a:prstGeom>
        </p:spPr>
      </p:pic>
      <p:pic>
        <p:nvPicPr>
          <p:cNvPr id="10" name="Рисунок 9" descr="IMG-20181018-WA001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43570" y="3857628"/>
            <a:ext cx="2400000" cy="18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390</Words>
  <PresentationFormat>Экран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Основание для разработки. Проблема (актуальность) </vt:lpstr>
      <vt:lpstr>  Цель Расширить представления детей о разных видах танцев.   </vt:lpstr>
      <vt:lpstr>Этапы реализации проекта. </vt:lpstr>
      <vt:lpstr>Основной этап: </vt:lpstr>
      <vt:lpstr>Слайд 7</vt:lpstr>
      <vt:lpstr>Заключительный этап: </vt:lpstr>
      <vt:lpstr>Слайд 9</vt:lpstr>
      <vt:lpstr>Слайд 10</vt:lpstr>
      <vt:lpstr>Слайд 11</vt:lpstr>
      <vt:lpstr> Предполагаемый результат проекта: </vt:lpstr>
      <vt:lpstr>Трансляция</vt:lpstr>
      <vt:lpstr>Дальнейшее развитие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«Танцы кукол» Д.Д.Шостакович</dc:title>
  <cp:lastModifiedBy>Admin</cp:lastModifiedBy>
  <cp:revision>5</cp:revision>
  <dcterms:modified xsi:type="dcterms:W3CDTF">2018-12-04T08:31:13Z</dcterms:modified>
</cp:coreProperties>
</file>