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35B56-47D5-401B-9A77-3ACB2273482C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11D485-C73B-4AE9-99AA-E77A7CDC935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E2B6B-77A1-4EFD-9C4A-D4BACBD6EF44}" type="parTrans" cxnId="{FE1A6028-18AE-4842-9B6F-D76251F0E563}">
      <dgm:prSet/>
      <dgm:spPr/>
      <dgm:t>
        <a:bodyPr/>
        <a:lstStyle/>
        <a:p>
          <a:endParaRPr lang="ru-RU"/>
        </a:p>
      </dgm:t>
    </dgm:pt>
    <dgm:pt modelId="{6AC44ECB-4716-405E-9E25-2B0E60F986BC}" type="sibTrans" cxnId="{FE1A6028-18AE-4842-9B6F-D76251F0E563}">
      <dgm:prSet/>
      <dgm:spPr/>
      <dgm:t>
        <a:bodyPr/>
        <a:lstStyle/>
        <a:p>
          <a:endParaRPr lang="ru-RU"/>
        </a:p>
      </dgm:t>
    </dgm:pt>
    <dgm:pt modelId="{1B1BCA2D-A3B8-473D-B54A-840509C104A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57DAF-996A-4C0A-AE7A-62D969700B60}" type="parTrans" cxnId="{04F9427A-2D8D-4812-BA0A-A38EA1BF2552}">
      <dgm:prSet/>
      <dgm:spPr/>
      <dgm:t>
        <a:bodyPr/>
        <a:lstStyle/>
        <a:p>
          <a:endParaRPr lang="ru-RU"/>
        </a:p>
      </dgm:t>
    </dgm:pt>
    <dgm:pt modelId="{5DD6060A-9C4F-44A7-AD9E-9DEC917270E1}" type="sibTrans" cxnId="{04F9427A-2D8D-4812-BA0A-A38EA1BF2552}">
      <dgm:prSet/>
      <dgm:spPr/>
      <dgm:t>
        <a:bodyPr/>
        <a:lstStyle/>
        <a:p>
          <a:endParaRPr lang="ru-RU"/>
        </a:p>
      </dgm:t>
    </dgm:pt>
    <dgm:pt modelId="{8C3E2F5D-B203-4C8A-BB26-E5A63381C1C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7327D-8128-4AD0-B23A-A502247BED02}" type="parTrans" cxnId="{D805EE80-74BD-42E1-8826-F5DF2FE640E1}">
      <dgm:prSet/>
      <dgm:spPr/>
      <dgm:t>
        <a:bodyPr/>
        <a:lstStyle/>
        <a:p>
          <a:endParaRPr lang="ru-RU"/>
        </a:p>
      </dgm:t>
    </dgm:pt>
    <dgm:pt modelId="{656F5F55-2B4E-47AE-8084-5F69A99BC55F}" type="sibTrans" cxnId="{D805EE80-74BD-42E1-8826-F5DF2FE640E1}">
      <dgm:prSet/>
      <dgm:spPr/>
      <dgm:t>
        <a:bodyPr/>
        <a:lstStyle/>
        <a:p>
          <a:endParaRPr lang="ru-RU"/>
        </a:p>
      </dgm:t>
    </dgm:pt>
    <dgm:pt modelId="{31DBBF8E-3069-472F-9F81-E3F7A888BC2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C300A-2FCA-4FDC-8166-603804DDC0EF}" type="parTrans" cxnId="{DA8C7044-B23B-4783-86FC-D18A0079A87D}">
      <dgm:prSet/>
      <dgm:spPr/>
      <dgm:t>
        <a:bodyPr/>
        <a:lstStyle/>
        <a:p>
          <a:endParaRPr lang="ru-RU"/>
        </a:p>
      </dgm:t>
    </dgm:pt>
    <dgm:pt modelId="{B544AA9F-41DE-4F04-9533-1762746630E4}" type="sibTrans" cxnId="{DA8C7044-B23B-4783-86FC-D18A0079A87D}">
      <dgm:prSet/>
      <dgm:spPr/>
      <dgm:t>
        <a:bodyPr/>
        <a:lstStyle/>
        <a:p>
          <a:endParaRPr lang="ru-RU"/>
        </a:p>
      </dgm:t>
    </dgm:pt>
    <dgm:pt modelId="{A92C2CB8-02A5-4DFF-BA72-ED53C32CD24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76AC4-9876-42FC-8253-1E0F37EA618A}" type="parTrans" cxnId="{2FF9F972-A131-49B9-A890-C14789E5DC4C}">
      <dgm:prSet/>
      <dgm:spPr/>
      <dgm:t>
        <a:bodyPr/>
        <a:lstStyle/>
        <a:p>
          <a:endParaRPr lang="ru-RU"/>
        </a:p>
      </dgm:t>
    </dgm:pt>
    <dgm:pt modelId="{6A6AA0EF-9CA8-4C2F-972F-515C64894F38}" type="sibTrans" cxnId="{2FF9F972-A131-49B9-A890-C14789E5DC4C}">
      <dgm:prSet/>
      <dgm:spPr/>
      <dgm:t>
        <a:bodyPr/>
        <a:lstStyle/>
        <a:p>
          <a:endParaRPr lang="ru-RU"/>
        </a:p>
      </dgm:t>
    </dgm:pt>
    <dgm:pt modelId="{09FD8CB5-30C1-4892-BE2F-7FEEA9E0315D}" type="pres">
      <dgm:prSet presAssocID="{91B35B56-47D5-401B-9A77-3ACB2273482C}" presName="cycle" presStyleCnt="0">
        <dgm:presLayoutVars>
          <dgm:dir/>
          <dgm:resizeHandles val="exact"/>
        </dgm:presLayoutVars>
      </dgm:prSet>
      <dgm:spPr/>
    </dgm:pt>
    <dgm:pt modelId="{14A4EAD7-0634-444B-9805-BD42C70FC25C}" type="pres">
      <dgm:prSet presAssocID="{6411D485-C73B-4AE9-99AA-E77A7CDC9353}" presName="node" presStyleLbl="node1" presStyleIdx="0" presStyleCnt="5" custScaleX="125923">
        <dgm:presLayoutVars>
          <dgm:bulletEnabled val="1"/>
        </dgm:presLayoutVars>
      </dgm:prSet>
      <dgm:spPr/>
    </dgm:pt>
    <dgm:pt modelId="{8881D830-3698-4A8E-97BA-F0E434A788B4}" type="pres">
      <dgm:prSet presAssocID="{6411D485-C73B-4AE9-99AA-E77A7CDC9353}" presName="spNode" presStyleCnt="0"/>
      <dgm:spPr/>
    </dgm:pt>
    <dgm:pt modelId="{2D607CCA-EB0A-46A0-84E5-C47396A05A32}" type="pres">
      <dgm:prSet presAssocID="{6AC44ECB-4716-405E-9E25-2B0E60F986BC}" presName="sibTrans" presStyleLbl="sibTrans1D1" presStyleIdx="0" presStyleCnt="5"/>
      <dgm:spPr/>
    </dgm:pt>
    <dgm:pt modelId="{F4279108-8004-4A3C-84CE-2B676982C47E}" type="pres">
      <dgm:prSet presAssocID="{1B1BCA2D-A3B8-473D-B54A-840509C104A0}" presName="node" presStyleLbl="node1" presStyleIdx="1" presStyleCnt="5" custScaleX="145756">
        <dgm:presLayoutVars>
          <dgm:bulletEnabled val="1"/>
        </dgm:presLayoutVars>
      </dgm:prSet>
      <dgm:spPr/>
    </dgm:pt>
    <dgm:pt modelId="{D84B652A-7C40-4AED-A241-76393F8C1551}" type="pres">
      <dgm:prSet presAssocID="{1B1BCA2D-A3B8-473D-B54A-840509C104A0}" presName="spNode" presStyleCnt="0"/>
      <dgm:spPr/>
    </dgm:pt>
    <dgm:pt modelId="{C7CADE2C-377D-4B43-AF58-C060B976E50C}" type="pres">
      <dgm:prSet presAssocID="{5DD6060A-9C4F-44A7-AD9E-9DEC917270E1}" presName="sibTrans" presStyleLbl="sibTrans1D1" presStyleIdx="1" presStyleCnt="5"/>
      <dgm:spPr/>
    </dgm:pt>
    <dgm:pt modelId="{F0291528-902C-432F-9364-04B86D7E0102}" type="pres">
      <dgm:prSet presAssocID="{8C3E2F5D-B203-4C8A-BB26-E5A63381C1C3}" presName="node" presStyleLbl="node1" presStyleIdx="2" presStyleCnt="5" custScaleX="119807">
        <dgm:presLayoutVars>
          <dgm:bulletEnabled val="1"/>
        </dgm:presLayoutVars>
      </dgm:prSet>
      <dgm:spPr/>
    </dgm:pt>
    <dgm:pt modelId="{A36CD4B9-D80C-4CF3-BCF2-C85012078356}" type="pres">
      <dgm:prSet presAssocID="{8C3E2F5D-B203-4C8A-BB26-E5A63381C1C3}" presName="spNode" presStyleCnt="0"/>
      <dgm:spPr/>
    </dgm:pt>
    <dgm:pt modelId="{C4D2EDCA-AEC9-48F8-B93A-C26CF8E648A4}" type="pres">
      <dgm:prSet presAssocID="{656F5F55-2B4E-47AE-8084-5F69A99BC55F}" presName="sibTrans" presStyleLbl="sibTrans1D1" presStyleIdx="2" presStyleCnt="5"/>
      <dgm:spPr/>
    </dgm:pt>
    <dgm:pt modelId="{906F6FC6-FEFA-43D1-8E1A-57E4792EF9D7}" type="pres">
      <dgm:prSet presAssocID="{31DBBF8E-3069-472F-9F81-E3F7A888BC27}" presName="node" presStyleLbl="node1" presStyleIdx="3" presStyleCnt="5" custScaleX="115271">
        <dgm:presLayoutVars>
          <dgm:bulletEnabled val="1"/>
        </dgm:presLayoutVars>
      </dgm:prSet>
      <dgm:spPr/>
    </dgm:pt>
    <dgm:pt modelId="{E617E8E2-6412-4F1E-8BED-C1B62D4C6BE8}" type="pres">
      <dgm:prSet presAssocID="{31DBBF8E-3069-472F-9F81-E3F7A888BC27}" presName="spNode" presStyleCnt="0"/>
      <dgm:spPr/>
    </dgm:pt>
    <dgm:pt modelId="{85F2671A-71E0-4035-9538-A510854A76D4}" type="pres">
      <dgm:prSet presAssocID="{B544AA9F-41DE-4F04-9533-1762746630E4}" presName="sibTrans" presStyleLbl="sibTrans1D1" presStyleIdx="3" presStyleCnt="5"/>
      <dgm:spPr/>
    </dgm:pt>
    <dgm:pt modelId="{2D7ACB8B-EFC6-4362-9AD0-11363AF57E73}" type="pres">
      <dgm:prSet presAssocID="{A92C2CB8-02A5-4DFF-BA72-ED53C32CD24C}" presName="node" presStyleLbl="node1" presStyleIdx="4" presStyleCnt="5" custScaleX="143151">
        <dgm:presLayoutVars>
          <dgm:bulletEnabled val="1"/>
        </dgm:presLayoutVars>
      </dgm:prSet>
      <dgm:spPr/>
    </dgm:pt>
    <dgm:pt modelId="{BD4B568A-3705-48B9-8DC4-116CAEDF0407}" type="pres">
      <dgm:prSet presAssocID="{A92C2CB8-02A5-4DFF-BA72-ED53C32CD24C}" presName="spNode" presStyleCnt="0"/>
      <dgm:spPr/>
    </dgm:pt>
    <dgm:pt modelId="{AE87D216-7FB7-4B5B-BEF1-FBC752AA2092}" type="pres">
      <dgm:prSet presAssocID="{6A6AA0EF-9CA8-4C2F-972F-515C64894F38}" presName="sibTrans" presStyleLbl="sibTrans1D1" presStyleIdx="4" presStyleCnt="5"/>
      <dgm:spPr/>
    </dgm:pt>
  </dgm:ptLst>
  <dgm:cxnLst>
    <dgm:cxn modelId="{108A0568-68F5-4BC9-851F-F22769A5BF3E}" type="presOf" srcId="{6411D485-C73B-4AE9-99AA-E77A7CDC9353}" destId="{14A4EAD7-0634-444B-9805-BD42C70FC25C}" srcOrd="0" destOrd="0" presId="urn:microsoft.com/office/officeart/2005/8/layout/cycle6"/>
    <dgm:cxn modelId="{FAA1D847-7430-4FF3-B59C-ED651BDB56CA}" type="presOf" srcId="{91B35B56-47D5-401B-9A77-3ACB2273482C}" destId="{09FD8CB5-30C1-4892-BE2F-7FEEA9E0315D}" srcOrd="0" destOrd="0" presId="urn:microsoft.com/office/officeart/2005/8/layout/cycle6"/>
    <dgm:cxn modelId="{D3E1DEA2-EB35-46DD-9924-337B2948AA30}" type="presOf" srcId="{A92C2CB8-02A5-4DFF-BA72-ED53C32CD24C}" destId="{2D7ACB8B-EFC6-4362-9AD0-11363AF57E73}" srcOrd="0" destOrd="0" presId="urn:microsoft.com/office/officeart/2005/8/layout/cycle6"/>
    <dgm:cxn modelId="{04F9427A-2D8D-4812-BA0A-A38EA1BF2552}" srcId="{91B35B56-47D5-401B-9A77-3ACB2273482C}" destId="{1B1BCA2D-A3B8-473D-B54A-840509C104A0}" srcOrd="1" destOrd="0" parTransId="{1E057DAF-996A-4C0A-AE7A-62D969700B60}" sibTransId="{5DD6060A-9C4F-44A7-AD9E-9DEC917270E1}"/>
    <dgm:cxn modelId="{D805EE80-74BD-42E1-8826-F5DF2FE640E1}" srcId="{91B35B56-47D5-401B-9A77-3ACB2273482C}" destId="{8C3E2F5D-B203-4C8A-BB26-E5A63381C1C3}" srcOrd="2" destOrd="0" parTransId="{2317327D-8128-4AD0-B23A-A502247BED02}" sibTransId="{656F5F55-2B4E-47AE-8084-5F69A99BC55F}"/>
    <dgm:cxn modelId="{D674A57C-9FF2-4700-9464-A6C73096A8F1}" type="presOf" srcId="{5DD6060A-9C4F-44A7-AD9E-9DEC917270E1}" destId="{C7CADE2C-377D-4B43-AF58-C060B976E50C}" srcOrd="0" destOrd="0" presId="urn:microsoft.com/office/officeart/2005/8/layout/cycle6"/>
    <dgm:cxn modelId="{7BF98763-0531-445D-82FE-424C4D29099B}" type="presOf" srcId="{31DBBF8E-3069-472F-9F81-E3F7A888BC27}" destId="{906F6FC6-FEFA-43D1-8E1A-57E4792EF9D7}" srcOrd="0" destOrd="0" presId="urn:microsoft.com/office/officeart/2005/8/layout/cycle6"/>
    <dgm:cxn modelId="{2FF9F972-A131-49B9-A890-C14789E5DC4C}" srcId="{91B35B56-47D5-401B-9A77-3ACB2273482C}" destId="{A92C2CB8-02A5-4DFF-BA72-ED53C32CD24C}" srcOrd="4" destOrd="0" parTransId="{CE976AC4-9876-42FC-8253-1E0F37EA618A}" sibTransId="{6A6AA0EF-9CA8-4C2F-972F-515C64894F38}"/>
    <dgm:cxn modelId="{C2E9249D-0884-4FC6-B395-3E914F5D10AA}" type="presOf" srcId="{1B1BCA2D-A3B8-473D-B54A-840509C104A0}" destId="{F4279108-8004-4A3C-84CE-2B676982C47E}" srcOrd="0" destOrd="0" presId="urn:microsoft.com/office/officeart/2005/8/layout/cycle6"/>
    <dgm:cxn modelId="{E5971606-3645-4BB1-9E5B-DF4618099E24}" type="presOf" srcId="{6A6AA0EF-9CA8-4C2F-972F-515C64894F38}" destId="{AE87D216-7FB7-4B5B-BEF1-FBC752AA2092}" srcOrd="0" destOrd="0" presId="urn:microsoft.com/office/officeart/2005/8/layout/cycle6"/>
    <dgm:cxn modelId="{3FE21D1A-347D-45A6-839A-54E97F186107}" type="presOf" srcId="{B544AA9F-41DE-4F04-9533-1762746630E4}" destId="{85F2671A-71E0-4035-9538-A510854A76D4}" srcOrd="0" destOrd="0" presId="urn:microsoft.com/office/officeart/2005/8/layout/cycle6"/>
    <dgm:cxn modelId="{529480AD-DA6E-4FCD-98D1-74516FD42FFF}" type="presOf" srcId="{6AC44ECB-4716-405E-9E25-2B0E60F986BC}" destId="{2D607CCA-EB0A-46A0-84E5-C47396A05A32}" srcOrd="0" destOrd="0" presId="urn:microsoft.com/office/officeart/2005/8/layout/cycle6"/>
    <dgm:cxn modelId="{FE1A6028-18AE-4842-9B6F-D76251F0E563}" srcId="{91B35B56-47D5-401B-9A77-3ACB2273482C}" destId="{6411D485-C73B-4AE9-99AA-E77A7CDC9353}" srcOrd="0" destOrd="0" parTransId="{4CBE2B6B-77A1-4EFD-9C4A-D4BACBD6EF44}" sibTransId="{6AC44ECB-4716-405E-9E25-2B0E60F986BC}"/>
    <dgm:cxn modelId="{5F0FE928-48ED-4546-AB7F-861F623D9292}" type="presOf" srcId="{8C3E2F5D-B203-4C8A-BB26-E5A63381C1C3}" destId="{F0291528-902C-432F-9364-04B86D7E0102}" srcOrd="0" destOrd="0" presId="urn:microsoft.com/office/officeart/2005/8/layout/cycle6"/>
    <dgm:cxn modelId="{88C9FB85-7F23-45C7-9056-4518EEDFBE31}" type="presOf" srcId="{656F5F55-2B4E-47AE-8084-5F69A99BC55F}" destId="{C4D2EDCA-AEC9-48F8-B93A-C26CF8E648A4}" srcOrd="0" destOrd="0" presId="urn:microsoft.com/office/officeart/2005/8/layout/cycle6"/>
    <dgm:cxn modelId="{DA8C7044-B23B-4783-86FC-D18A0079A87D}" srcId="{91B35B56-47D5-401B-9A77-3ACB2273482C}" destId="{31DBBF8E-3069-472F-9F81-E3F7A888BC27}" srcOrd="3" destOrd="0" parTransId="{ABCC300A-2FCA-4FDC-8166-603804DDC0EF}" sibTransId="{B544AA9F-41DE-4F04-9533-1762746630E4}"/>
    <dgm:cxn modelId="{3E04EDAD-D0BB-4508-B1AA-13E6F5CF38B5}" type="presParOf" srcId="{09FD8CB5-30C1-4892-BE2F-7FEEA9E0315D}" destId="{14A4EAD7-0634-444B-9805-BD42C70FC25C}" srcOrd="0" destOrd="0" presId="urn:microsoft.com/office/officeart/2005/8/layout/cycle6"/>
    <dgm:cxn modelId="{ED21FCA6-1A0D-4388-8D3F-C70282CE8571}" type="presParOf" srcId="{09FD8CB5-30C1-4892-BE2F-7FEEA9E0315D}" destId="{8881D830-3698-4A8E-97BA-F0E434A788B4}" srcOrd="1" destOrd="0" presId="urn:microsoft.com/office/officeart/2005/8/layout/cycle6"/>
    <dgm:cxn modelId="{4F371DAA-4443-48F2-B72A-063FCB6583EC}" type="presParOf" srcId="{09FD8CB5-30C1-4892-BE2F-7FEEA9E0315D}" destId="{2D607CCA-EB0A-46A0-84E5-C47396A05A32}" srcOrd="2" destOrd="0" presId="urn:microsoft.com/office/officeart/2005/8/layout/cycle6"/>
    <dgm:cxn modelId="{11D1F1A5-CB16-489F-8C04-A77EDFFF3A4D}" type="presParOf" srcId="{09FD8CB5-30C1-4892-BE2F-7FEEA9E0315D}" destId="{F4279108-8004-4A3C-84CE-2B676982C47E}" srcOrd="3" destOrd="0" presId="urn:microsoft.com/office/officeart/2005/8/layout/cycle6"/>
    <dgm:cxn modelId="{D458D181-A681-460B-A86B-EEEEAF52572B}" type="presParOf" srcId="{09FD8CB5-30C1-4892-BE2F-7FEEA9E0315D}" destId="{D84B652A-7C40-4AED-A241-76393F8C1551}" srcOrd="4" destOrd="0" presId="urn:microsoft.com/office/officeart/2005/8/layout/cycle6"/>
    <dgm:cxn modelId="{77574714-6990-4C88-9E1A-0E908144E89C}" type="presParOf" srcId="{09FD8CB5-30C1-4892-BE2F-7FEEA9E0315D}" destId="{C7CADE2C-377D-4B43-AF58-C060B976E50C}" srcOrd="5" destOrd="0" presId="urn:microsoft.com/office/officeart/2005/8/layout/cycle6"/>
    <dgm:cxn modelId="{C28B8D63-3F58-40EA-869B-F59F50045468}" type="presParOf" srcId="{09FD8CB5-30C1-4892-BE2F-7FEEA9E0315D}" destId="{F0291528-902C-432F-9364-04B86D7E0102}" srcOrd="6" destOrd="0" presId="urn:microsoft.com/office/officeart/2005/8/layout/cycle6"/>
    <dgm:cxn modelId="{E2ED267D-F84F-4578-9B95-4C4F11CB467F}" type="presParOf" srcId="{09FD8CB5-30C1-4892-BE2F-7FEEA9E0315D}" destId="{A36CD4B9-D80C-4CF3-BCF2-C85012078356}" srcOrd="7" destOrd="0" presId="urn:microsoft.com/office/officeart/2005/8/layout/cycle6"/>
    <dgm:cxn modelId="{05E97A82-0959-4366-BB9F-85C0AD6858C0}" type="presParOf" srcId="{09FD8CB5-30C1-4892-BE2F-7FEEA9E0315D}" destId="{C4D2EDCA-AEC9-48F8-B93A-C26CF8E648A4}" srcOrd="8" destOrd="0" presId="urn:microsoft.com/office/officeart/2005/8/layout/cycle6"/>
    <dgm:cxn modelId="{290022C3-419B-4F9A-91CF-46A0D24D1AE4}" type="presParOf" srcId="{09FD8CB5-30C1-4892-BE2F-7FEEA9E0315D}" destId="{906F6FC6-FEFA-43D1-8E1A-57E4792EF9D7}" srcOrd="9" destOrd="0" presId="urn:microsoft.com/office/officeart/2005/8/layout/cycle6"/>
    <dgm:cxn modelId="{FA5A72BE-73B8-4223-B706-AE8A08EE824D}" type="presParOf" srcId="{09FD8CB5-30C1-4892-BE2F-7FEEA9E0315D}" destId="{E617E8E2-6412-4F1E-8BED-C1B62D4C6BE8}" srcOrd="10" destOrd="0" presId="urn:microsoft.com/office/officeart/2005/8/layout/cycle6"/>
    <dgm:cxn modelId="{134A7FA3-E916-49F5-B755-97C350CC221F}" type="presParOf" srcId="{09FD8CB5-30C1-4892-BE2F-7FEEA9E0315D}" destId="{85F2671A-71E0-4035-9538-A510854A76D4}" srcOrd="11" destOrd="0" presId="urn:microsoft.com/office/officeart/2005/8/layout/cycle6"/>
    <dgm:cxn modelId="{CCBD24E9-DF70-45DD-8228-F1A2F6F61752}" type="presParOf" srcId="{09FD8CB5-30C1-4892-BE2F-7FEEA9E0315D}" destId="{2D7ACB8B-EFC6-4362-9AD0-11363AF57E73}" srcOrd="12" destOrd="0" presId="urn:microsoft.com/office/officeart/2005/8/layout/cycle6"/>
    <dgm:cxn modelId="{CFF044A4-1E73-4423-97C2-55BDF1017F10}" type="presParOf" srcId="{09FD8CB5-30C1-4892-BE2F-7FEEA9E0315D}" destId="{BD4B568A-3705-48B9-8DC4-116CAEDF0407}" srcOrd="13" destOrd="0" presId="urn:microsoft.com/office/officeart/2005/8/layout/cycle6"/>
    <dgm:cxn modelId="{7F118432-4324-432D-994C-38F588F6F0B6}" type="presParOf" srcId="{09FD8CB5-30C1-4892-BE2F-7FEEA9E0315D}" destId="{AE87D216-7FB7-4B5B-BEF1-FBC752AA209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EAD7-0634-444B-9805-BD42C70FC25C}">
      <dsp:nvSpPr>
        <dsp:cNvPr id="0" name=""/>
        <dsp:cNvSpPr/>
      </dsp:nvSpPr>
      <dsp:spPr>
        <a:xfrm>
          <a:off x="3169010" y="736"/>
          <a:ext cx="1872214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6186" y="47912"/>
        <a:ext cx="1777862" cy="872063"/>
      </dsp:txXfrm>
    </dsp:sp>
    <dsp:sp modelId="{2D607CCA-EB0A-46A0-84E5-C47396A05A32}">
      <dsp:nvSpPr>
        <dsp:cNvPr id="0" name=""/>
        <dsp:cNvSpPr/>
      </dsp:nvSpPr>
      <dsp:spPr>
        <a:xfrm>
          <a:off x="2173683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5421" y="246404"/>
              </a:moveTo>
              <a:arcTo wR="1931434" hR="1931434" stAng="17955505" swAng="15884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79108-8004-4A3C-84CE-2B676982C47E}">
      <dsp:nvSpPr>
        <dsp:cNvPr id="0" name=""/>
        <dsp:cNvSpPr/>
      </dsp:nvSpPr>
      <dsp:spPr>
        <a:xfrm>
          <a:off x="4858475" y="1335324"/>
          <a:ext cx="2167089" cy="96641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5651" y="1382500"/>
        <a:ext cx="2072737" cy="872063"/>
      </dsp:txXfrm>
    </dsp:sp>
    <dsp:sp modelId="{C7CADE2C-377D-4B43-AF58-C060B976E50C}">
      <dsp:nvSpPr>
        <dsp:cNvPr id="0" name=""/>
        <dsp:cNvSpPr/>
      </dsp:nvSpPr>
      <dsp:spPr>
        <a:xfrm>
          <a:off x="2173683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91528-902C-432F-9364-04B86D7E0102}">
      <dsp:nvSpPr>
        <dsp:cNvPr id="0" name=""/>
        <dsp:cNvSpPr/>
      </dsp:nvSpPr>
      <dsp:spPr>
        <a:xfrm>
          <a:off x="4349744" y="3494733"/>
          <a:ext cx="1781282" cy="96641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920" y="3541909"/>
        <a:ext cx="1686930" cy="872063"/>
      </dsp:txXfrm>
    </dsp:sp>
    <dsp:sp modelId="{C4D2EDCA-AEC9-48F8-B93A-C26CF8E648A4}">
      <dsp:nvSpPr>
        <dsp:cNvPr id="0" name=""/>
        <dsp:cNvSpPr/>
      </dsp:nvSpPr>
      <dsp:spPr>
        <a:xfrm>
          <a:off x="2173683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70872" y="3847969"/>
              </a:moveTo>
              <a:arcTo wR="1931434" hR="1931434" stAng="4972725" swAng="915127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F6FC6-FEFA-43D1-8E1A-57E4792EF9D7}">
      <dsp:nvSpPr>
        <dsp:cNvPr id="0" name=""/>
        <dsp:cNvSpPr/>
      </dsp:nvSpPr>
      <dsp:spPr>
        <a:xfrm>
          <a:off x="2112928" y="3494733"/>
          <a:ext cx="1713841" cy="966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104" y="3541909"/>
        <a:ext cx="1619489" cy="872063"/>
      </dsp:txXfrm>
    </dsp:sp>
    <dsp:sp modelId="{85F2671A-71E0-4035-9538-A510854A76D4}">
      <dsp:nvSpPr>
        <dsp:cNvPr id="0" name=""/>
        <dsp:cNvSpPr/>
      </dsp:nvSpPr>
      <dsp:spPr>
        <a:xfrm>
          <a:off x="2173683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ACB8B-EFC6-4362-9AD0-11363AF57E73}">
      <dsp:nvSpPr>
        <dsp:cNvPr id="0" name=""/>
        <dsp:cNvSpPr/>
      </dsp:nvSpPr>
      <dsp:spPr>
        <a:xfrm>
          <a:off x="1204034" y="1335324"/>
          <a:ext cx="2128359" cy="9664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1210" y="1382500"/>
        <a:ext cx="2034007" cy="872063"/>
      </dsp:txXfrm>
    </dsp:sp>
    <dsp:sp modelId="{AE87D216-7FB7-4B5B-BEF1-FBC752AA2092}">
      <dsp:nvSpPr>
        <dsp:cNvPr id="0" name=""/>
        <dsp:cNvSpPr/>
      </dsp:nvSpPr>
      <dsp:spPr>
        <a:xfrm>
          <a:off x="2173683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5270" y="843913"/>
              </a:moveTo>
              <a:arcTo wR="1931434" hR="1931434" stAng="12856076" swAng="1588419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7774"/>
            <a:ext cx="9144000" cy="6850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учреждение-детский сад №197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дружная семья»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Митюкова Н.А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4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1.Беседы: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знаю о семье?» «Радость - или огорчение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дома ласково называют?» «Выходной день в моей семье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 помогаю дома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работают твои родители» (с использованием альбома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отдыхаем»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2.Дидактические игры: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старше?» «Кто младше?»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у нас какой?» (рассматривание себя в зеркало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порядку» (фигурки человека, с учетом возрастных изменений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портрет из деталей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семью из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фигурок»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.Просмотр видеоролика «Наши мамочки» «Мой папа»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.Опытно-поисковая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«Мои родственники»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5.Чтение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«Сестрица Алёнушка и братец Иванушка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«Сказка об умном мышонке» С.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Маршак,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«Мамина работа» Е.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Пермяк,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«Мамина дочка»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Белов, «Косточка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Ушинский,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Вовка бабушек выручил»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бабушки дрожат руки» В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6.Консультация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 «Что такое генеалогическое древо?»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«Генеалогическое древо семьи».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 и фотографий  «Моя семья».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«Семья», «Больница», «Магазин».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10.Рисование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11.Лепка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«Мебель для трех медведей»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12.Конструирование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косички»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2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48680"/>
            <a:ext cx="371241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2676"/>
            <a:ext cx="3776420" cy="21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" y="3140968"/>
            <a:ext cx="35843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19" y="3140968"/>
            <a:ext cx="35844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53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6076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008"/>
            <a:ext cx="3543534" cy="213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3707904" y="2097136"/>
            <a:ext cx="2261909" cy="367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/>
          <a:stretch/>
        </p:blipFill>
        <p:spPr>
          <a:xfrm>
            <a:off x="497023" y="3356992"/>
            <a:ext cx="3426905" cy="204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13" y="3518366"/>
            <a:ext cx="3346719" cy="188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8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396844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0113"/>
            <a:ext cx="4051214" cy="227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5476" b="29894"/>
          <a:stretch/>
        </p:blipFill>
        <p:spPr>
          <a:xfrm>
            <a:off x="496607" y="3284984"/>
            <a:ext cx="4156697" cy="186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8307" r="11072" b="8518"/>
          <a:stretch/>
        </p:blipFill>
        <p:spPr>
          <a:xfrm>
            <a:off x="5364087" y="3219671"/>
            <a:ext cx="3301339" cy="193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13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сайте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альбома «Генеалогическое древо моей семьи», презентация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этап- заключительный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по реализации проекта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Родительское собрание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Презентация проекта 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154582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альбомов «Моя семья», составление описательных рассказов о семье с использованием генеалогического древа, повышение педагогической культуры родителей, 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отношений между детьми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22798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своей семье, родословной.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творческие способности родителей и детей в процессе совместной деятельности.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Митюкова Наталья Александровна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лительность  проекта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1 месяц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педагог, дети, родители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992888" cy="525658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нравственного воспитания дошкольников включает в себя решение множества задач, в том числе и воспитание любви к Родине, семье, уважительного отношения к своим родителям. Вместе с тем следует отметить, что объём знаний по данной теме ограничен. В программном содержании  нет материала, касающегося   прошлого семьи ребёнка. В связи с чем мало кто из детей знает историю создания семьи, свою родословную. Уходят в прошлое семейные праздники и традиции. С целью изучения семьи, установления контакта с её членами, для согласования воспитательных воздействий на ребёнка появилась идея создать проект «Моя семья», которая помогает детям понять значимость семьи, воспитать у детей любовь и уважение к её членам, прививать чувство привязанности к семье и дому.</a:t>
            </a:r>
          </a:p>
          <a:p>
            <a:pPr algn="l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детей показал, что дети недостаточно знают о своей семье, где и кем работают их родители, как зовут их бабушек и дедушек. Чтобы изменить такое положение и появилась идея создать проект «Моя семья». Мы, взрослые, педагоги и родители,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8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сформированы представления о семье (они называют имена и отчества родителей, бабушек и дедушек, место их работы), о семейных традициях, дети разбираются в ближайших родственных связях, родители и дети проявляют интерес к совместной творческой деятельности, дети уважают членов своей семьи  и проявляют о них заботу. Дети знают и рассказывают стихи о семье, применяют полученные знания в сюжетно-ролевых играх, сценках.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 повышение педагогической культуры родителей, установление с ними доверительных и партнёрских отношений.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 в ходе реализации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62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48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разработка  проекта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Используется опрос, консультации для родителей, рассказ педагога 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реализация проекта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Основной этап реализации проекта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 этап проекта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Итоги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0506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этап- разработка проекта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информационного и наглядного материала  для  родителей.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«Мама, папа, я – дружная семья»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 с детьми,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альбома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мамочка»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основного этапа проекта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Составление плана НОД в соответствии с планом проекта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Разработка итогового 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6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этап-реализация проекта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-образовательный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эффективных методов и приемов по расширению знаний дошкольников о семье, её происхождении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 консультации «Что такое генеалогическое древо?»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Выставка «Генеалогическое древо семьи»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Выставка рисунков и фотографий «Моя семья»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Совместное изготовление детей с родителями сюжетно - ролевых игр «Семья», «Больница», «Магазин»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 и накопление методических материалов, разработка рекомендаций по проблеме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727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учреждение-детский сад №197</vt:lpstr>
      <vt:lpstr>Цель: Расширять представления детей о своей семье, родословной.</vt:lpstr>
      <vt:lpstr>Автор: воспитатель Митюкова Наталья Александровна Вид проекта: исследовательский, информационный Длительность  проекта: краткосрочный, 1 месяц Участники проекта: педагог, дети, родители     </vt:lpstr>
      <vt:lpstr>Актуальность</vt:lpstr>
      <vt:lpstr>Планируемый результат</vt:lpstr>
      <vt:lpstr>Интеграция образовательных областей в ходе реализации проекта</vt:lpstr>
      <vt:lpstr>Этапы реализации проекта</vt:lpstr>
      <vt:lpstr>1 этап- разработка проекта</vt:lpstr>
      <vt:lpstr>2 этап-реализация проекта</vt:lpstr>
      <vt:lpstr>Стратегия и механизмы реализации </vt:lpstr>
      <vt:lpstr>Презентация PowerPoint</vt:lpstr>
      <vt:lpstr>Презентация PowerPoint</vt:lpstr>
      <vt:lpstr>Презентация PowerPoint</vt:lpstr>
      <vt:lpstr>Трансляция</vt:lpstr>
      <vt:lpstr>3 этап- заключительный</vt:lpstr>
      <vt:lpstr>Дальнейшее развитие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учреждение-детский сад №197</dc:title>
  <dc:creator>user</dc:creator>
  <cp:lastModifiedBy>user</cp:lastModifiedBy>
  <cp:revision>14</cp:revision>
  <dcterms:created xsi:type="dcterms:W3CDTF">2018-12-06T11:01:20Z</dcterms:created>
  <dcterms:modified xsi:type="dcterms:W3CDTF">2018-12-06T16:30:22Z</dcterms:modified>
</cp:coreProperties>
</file>