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301" r:id="rId2"/>
    <p:sldId id="271" r:id="rId3"/>
    <p:sldId id="273" r:id="rId4"/>
    <p:sldId id="275" r:id="rId5"/>
    <p:sldId id="264" r:id="rId6"/>
    <p:sldId id="258" r:id="rId7"/>
    <p:sldId id="261" r:id="rId8"/>
    <p:sldId id="259" r:id="rId9"/>
    <p:sldId id="288" r:id="rId10"/>
    <p:sldId id="289" r:id="rId11"/>
    <p:sldId id="294" r:id="rId12"/>
    <p:sldId id="295" r:id="rId13"/>
    <p:sldId id="292" r:id="rId14"/>
    <p:sldId id="290" r:id="rId15"/>
    <p:sldId id="291" r:id="rId16"/>
    <p:sldId id="297" r:id="rId17"/>
    <p:sldId id="299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DD9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15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C59E-A032-4454-AB89-FC14831897F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1F2AC-CAAD-41BF-B7D0-4E2BDD94F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3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F2AC-CAAD-41BF-B7D0-4E2BDD94FB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F3B7F1-5D4A-459A-8036-B887AAE9686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827584" y="188640"/>
            <a:ext cx="7704856" cy="216024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Презентация для детей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« Маша 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шоколаде»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680012" y="5161756"/>
            <a:ext cx="4309636" cy="1143000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Выполнила :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Зенкова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М.С.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Воспитатель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МАДОУ- детский сад №197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8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s02.infourok.ru/uploads/ex/0c58/0001f49f-3be64b5c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9899" r="51959" b="46667"/>
          <a:stretch/>
        </p:blipFill>
        <p:spPr bwMode="auto">
          <a:xfrm>
            <a:off x="3559726" y="0"/>
            <a:ext cx="5584273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storecalc.com/wp-content/uploads/2017/09/otkrytie_Amerik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563888" cy="469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bf4/000255e3-ee61a45c/img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5"/>
            <a:ext cx="5580112" cy="29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0" y="4044353"/>
            <a:ext cx="3559726" cy="2780928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D9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Христофор Колумб был первым европейцем, попробовавшим шоколад. В 16 в. он привез какао-бобы в Испанию.</a:t>
            </a:r>
          </a:p>
        </p:txBody>
      </p:sp>
    </p:spTree>
    <p:extLst>
      <p:ext uri="{BB962C8B-B14F-4D97-AF65-F5344CB8AC3E}">
        <p14:creationId xmlns:p14="http://schemas.microsoft.com/office/powerpoint/2010/main" val="31570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eencardamon.ru/_mod_files/ce_images/blog/a559dafe4d9a979a9b04734b5889cf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50" y="0"/>
            <a:ext cx="399593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rodoslovia.ru/img/18_2301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" y="15668"/>
            <a:ext cx="5148064" cy="68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8548" y="5157192"/>
            <a:ext cx="7124569" cy="170080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России шоколад появился при Екатерине Великой.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Только богатый и благородный мог позволить себе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пить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так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он  был очень дорогой!</a:t>
            </a:r>
          </a:p>
        </p:txBody>
      </p:sp>
      <p:pic>
        <p:nvPicPr>
          <p:cNvPr id="7" name="Picture 6" descr="https://arhivurokov.ru/multiurok/html/2017/04/29/s_59046047b3577/619901_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37858"/>
            <a:ext cx="2000882" cy="34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g1.picmix.com/output/stamp/normal/2/9/0/8/208092_be8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21335" r="12674" b="3737"/>
          <a:stretch/>
        </p:blipFill>
        <p:spPr bwMode="auto">
          <a:xfrm>
            <a:off x="6600335" y="4635802"/>
            <a:ext cx="2534033" cy="222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3.infourok.ru/uploads/ex/0bf4/000255e3-ee61a45c/img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3"/>
          <a:stretch/>
        </p:blipFill>
        <p:spPr bwMode="auto">
          <a:xfrm>
            <a:off x="15280" y="548680"/>
            <a:ext cx="9144000" cy="52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5280" y="23872"/>
            <a:ext cx="9128720" cy="59681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НО ДО НАЧАЛА 19 ВЕКА ШОКОЛАД ОСТАВАЛСЯ НАПИТКОМ!!!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 flipH="1">
            <a:off x="6228181" y="908721"/>
            <a:ext cx="2783481" cy="1440159"/>
          </a:xfrm>
          <a:prstGeom prst="cloudCallout">
            <a:avLst>
              <a:gd name="adj1" fmla="val -38855"/>
              <a:gd name="adj2" fmla="val 17776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же появилась первая плитка шоколада? </a:t>
            </a:r>
          </a:p>
        </p:txBody>
      </p:sp>
      <p:pic>
        <p:nvPicPr>
          <p:cNvPr id="22532" name="Picture 4" descr="https://sunveter.ru/uploads/posts/2015-07/1437413300_mm2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4782" r="13539"/>
          <a:stretch/>
        </p:blipFill>
        <p:spPr bwMode="auto">
          <a:xfrm>
            <a:off x="6804248" y="3527558"/>
            <a:ext cx="2339752" cy="33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playcast.ru/uploads/2014/07/11/920223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 b="35841"/>
          <a:stretch/>
        </p:blipFill>
        <p:spPr bwMode="auto">
          <a:xfrm>
            <a:off x="6588224" y="5572820"/>
            <a:ext cx="2119663" cy="12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0" y="5335815"/>
            <a:ext cx="6588224" cy="152218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1828 году голландцу Конраду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ван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Хоутену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удалось в чистом виде получить какао-масло. Он изобрел пресс благодаря которому шоколад стал твёрдым.</a:t>
            </a:r>
          </a:p>
        </p:txBody>
      </p:sp>
    </p:spTree>
    <p:extLst>
      <p:ext uri="{BB962C8B-B14F-4D97-AF65-F5344CB8AC3E}">
        <p14:creationId xmlns:p14="http://schemas.microsoft.com/office/powerpoint/2010/main" val="41023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resentacii.ru/documents_2/918c46d621081c521ae778874d906031/img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82" t="551" r="50182" b="5023"/>
          <a:stretch/>
        </p:blipFill>
        <p:spPr bwMode="auto">
          <a:xfrm>
            <a:off x="-3079493" y="1737958"/>
            <a:ext cx="6832336" cy="48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44712" y="0"/>
            <a:ext cx="8784976" cy="1484784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Первая плитка! В середине 19 века, к юбилею королевы Виктории, фирма «Фрай и сыновья» выпустила первую шоколадную плитку: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6" name="Picture 4" descr="http://999stories.com/wp-content/uploads/2017/07/Pervaya-shokoladnaya-pli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4120076"/>
            <a:ext cx="3440387" cy="2456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ертикальный свиток 12"/>
          <p:cNvSpPr/>
          <p:nvPr/>
        </p:nvSpPr>
        <p:spPr>
          <a:xfrm>
            <a:off x="3225006" y="1773252"/>
            <a:ext cx="1584176" cy="2591852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Какао-бобы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Сахар 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Масло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какао </a:t>
            </a:r>
          </a:p>
        </p:txBody>
      </p:sp>
      <p:pic>
        <p:nvPicPr>
          <p:cNvPr id="15" name="Picture 6" descr="http://www.youloveit.ru/uploads/gallery/main/613/masha_bear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974" y="2067743"/>
            <a:ext cx="3054514" cy="47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>
            <a:off x="4591449" y="1418927"/>
            <a:ext cx="3004887" cy="1728192"/>
          </a:xfrm>
          <a:prstGeom prst="cloudCallout">
            <a:avLst>
              <a:gd name="adj1" fmla="val 12169"/>
              <a:gd name="adj2" fmla="val 818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Вот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такую форму заливали первый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твердый шоколад</a:t>
            </a:r>
          </a:p>
        </p:txBody>
      </p:sp>
    </p:spTree>
    <p:extLst>
      <p:ext uri="{BB962C8B-B14F-4D97-AF65-F5344CB8AC3E}">
        <p14:creationId xmlns:p14="http://schemas.microsoft.com/office/powerpoint/2010/main" val="2282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i.ytimg.com/vi/Gol6DSWayUU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0" y="0"/>
            <a:ext cx="3923928" cy="2889520"/>
          </a:xfrm>
          <a:prstGeom prst="cloudCallout">
            <a:avLst>
              <a:gd name="adj1" fmla="val 43300"/>
              <a:gd name="adj2" fmla="val 6811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Ребята, а как вы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думаете,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что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добавляли, чтоб шоколад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стал молочным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743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8" name="Picture 12" descr="https://storage.googleapis.com/multi-static-content/previews/artage-io-thumb-5a24f9452463666be30119fc0ab2ec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10" y="221599"/>
            <a:ext cx="3642290" cy="29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ttp://bipbap.ru/wp-content/uploads/2017/08/1446490442_oboi-raznoe-02-11-2015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pngimg.com/uploads/milk/milk_PNG1272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-6966" r="-2148" b="9690"/>
          <a:stretch/>
        </p:blipFill>
        <p:spPr bwMode="auto">
          <a:xfrm>
            <a:off x="-76196" y="2254440"/>
            <a:ext cx="3149257" cy="457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-облако 14"/>
          <p:cNvSpPr/>
          <p:nvPr/>
        </p:nvSpPr>
        <p:spPr>
          <a:xfrm>
            <a:off x="137013" y="692695"/>
            <a:ext cx="5443099" cy="2448763"/>
          </a:xfrm>
          <a:prstGeom prst="cloudCallout">
            <a:avLst>
              <a:gd name="adj1" fmla="val -15582"/>
              <a:gd name="adj2" fmla="val 7552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Правильно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!!!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МОЛОКО! 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посмотрите 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какой разный молочный шоколад!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2" descr="http://galerey-room.ru/images/075036_13900206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43" y="2636912"/>
            <a:ext cx="3145057" cy="43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static-eu.insales.ru/images/products/1/3731/118124179/pl008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10388" r="5017" b="16434"/>
          <a:stretch/>
        </p:blipFill>
        <p:spPr bwMode="auto">
          <a:xfrm>
            <a:off x="-84023" y="0"/>
            <a:ext cx="92280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alerey-room.ru/images/075036_13900206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22" y="2132856"/>
            <a:ext cx="3531119" cy="49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ecx.images-amazon.com/images/I/41LWMqtuSt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0" y="2541827"/>
            <a:ext cx="6102228" cy="431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flipH="1">
            <a:off x="251516" y="116632"/>
            <a:ext cx="6572361" cy="2931368"/>
          </a:xfrm>
          <a:prstGeom prst="cloudCallout">
            <a:avLst>
              <a:gd name="adj1" fmla="val -48192"/>
              <a:gd name="adj2" fmla="val 8785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А вот Б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елый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шоколад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появился недавно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Он белый, потому что в него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добавляют какао-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порошок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Зато в нем есть какао-масло,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сухое молоко, ванилин и сахар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s://www.okeydostavka.ru/wcsstore/OKMarketCAS/cat_entries/520422/520422_full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23100" r="8191" b="20330"/>
          <a:stretch/>
        </p:blipFill>
        <p:spPr bwMode="auto">
          <a:xfrm>
            <a:off x="-10396" y="5013176"/>
            <a:ext cx="4199589" cy="18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://www.advertiser-school.ru/assets/images/news/72/masha_box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03"/>
            <a:ext cx="8117015" cy="490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6.otzovik.com/2018/03/30/6277965/img/6595616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18262" r="15423" b="16824"/>
          <a:stretch/>
        </p:blipFill>
        <p:spPr bwMode="auto">
          <a:xfrm>
            <a:off x="7452320" y="404664"/>
            <a:ext cx="169168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.votonia.ru/products/590084994d4b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t="11365" r="33876" b="5693"/>
          <a:stretch/>
        </p:blipFill>
        <p:spPr bwMode="auto">
          <a:xfrm>
            <a:off x="2267744" y="419930"/>
            <a:ext cx="1368152" cy="27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www.podarkiperm.ru/upload/iblock/20a/20a28be3a4cb60c01550cc95a3409e3a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3599" r="5397" b="2932"/>
          <a:stretch/>
        </p:blipFill>
        <p:spPr bwMode="auto">
          <a:xfrm rot="20584045">
            <a:off x="349227" y="1913497"/>
            <a:ext cx="1353003" cy="25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vezunchik.net/u/product/246504_big_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4388" r="35043" b="4090"/>
          <a:stretch/>
        </p:blipFill>
        <p:spPr bwMode="auto">
          <a:xfrm rot="764963">
            <a:off x="3735754" y="3723568"/>
            <a:ext cx="1374406" cy="30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www.stickpng.com/assets/images/5a3147c8cb9a85480a628f2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5"/>
          <a:stretch/>
        </p:blipFill>
        <p:spPr bwMode="auto">
          <a:xfrm>
            <a:off x="4210402" y="2759522"/>
            <a:ext cx="5079801" cy="410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025728" y="4005064"/>
            <a:ext cx="4194344" cy="1116704"/>
          </a:xfrm>
          <a:prstGeom prst="cloudCallout">
            <a:avLst>
              <a:gd name="adj1" fmla="val 47358"/>
              <a:gd name="adj2" fmla="val 71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Даже у нас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Мишкой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есть свой шоколад</a:t>
            </a:r>
          </a:p>
        </p:txBody>
      </p:sp>
    </p:spTree>
    <p:extLst>
      <p:ext uri="{BB962C8B-B14F-4D97-AF65-F5344CB8AC3E}">
        <p14:creationId xmlns:p14="http://schemas.microsoft.com/office/powerpoint/2010/main" val="2055195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newsbuzz.ru/wp-content/uploads/2017/10/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" y="23697"/>
            <a:ext cx="9112534" cy="68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ozdravka.com/_ph/193/286156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 bwMode="auto">
          <a:xfrm>
            <a:off x="904030" y="170410"/>
            <a:ext cx="7212868" cy="654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effects1.ru/png/kartinka/food_eda/sladosti/shokolad/shokolad_18-3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3653"/>
            <a:ext cx="3549961" cy="22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rimchel.ru/images/news/2017/7/12/%D0%92%D1%81%D0%B5%D0%BC%D0%B8%D1%80%D0%BD%D1%8B%D0%B9_%D0%B4%D0%B5%D0%BD%D1%8C_%D1%88%D0%BE%D0%BA%D0%BE%D0%BB%D0%B0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vkusdostavka.ru/upload/iblock/b8b/b8bc15e454bd2a7845dd2d9104b0c91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7822" r="28032" b="6023"/>
          <a:stretch/>
        </p:blipFill>
        <p:spPr bwMode="auto">
          <a:xfrm rot="20103288">
            <a:off x="566762" y="3796149"/>
            <a:ext cx="1486102" cy="28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zoyuncak.com/wp-content/uploads/2018/03/youloveit_ru_masha_and_the_bear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1111" r="15606"/>
          <a:stretch/>
        </p:blipFill>
        <p:spPr bwMode="auto">
          <a:xfrm>
            <a:off x="0" y="-13837"/>
            <a:ext cx="9144000" cy="68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1114091">
            <a:off x="5535608" y="41801"/>
            <a:ext cx="3123596" cy="2492426"/>
          </a:xfrm>
          <a:prstGeom prst="cloudCallout">
            <a:avLst>
              <a:gd name="adj1" fmla="val -24184"/>
              <a:gd name="adj2" fmla="val 704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Здравствуйте ребята!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А вы знаете, откуда взялся шоколад?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90" name="Picture 6" descr="http://www.sostav.ru/articles/rus/2010/12.10/news/images/mash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3248" r="8255" b="4194"/>
          <a:stretch/>
        </p:blipFill>
        <p:spPr bwMode="auto">
          <a:xfrm rot="20002581">
            <a:off x="1146942" y="3185322"/>
            <a:ext cx="1561403" cy="31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741" y="6021288"/>
            <a:ext cx="4572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едь история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шоколада началась очень давно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Примерно 1500 лет до нашей эры</a:t>
            </a:r>
          </a:p>
        </p:txBody>
      </p:sp>
    </p:spTree>
    <p:extLst>
      <p:ext uri="{BB962C8B-B14F-4D97-AF65-F5344CB8AC3E}">
        <p14:creationId xmlns:p14="http://schemas.microsoft.com/office/powerpoint/2010/main" val="9162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ancientcivs.ru/_bd/0/273518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48872" cy="6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mashabear.com/upload/medialibrary/bdb/knig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7384" r="5679" b="2477"/>
          <a:stretch/>
        </p:blipFill>
        <p:spPr bwMode="auto">
          <a:xfrm flipH="1">
            <a:off x="-1" y="3068960"/>
            <a:ext cx="2465335" cy="28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1230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История возникновения шоколада для детей берёт своё начало с незапамятных времён, когда племена ацтеков и майя изобрели магический напиток «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ксокоатль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», который они готовили из плодов какао . </a:t>
            </a:r>
          </a:p>
        </p:txBody>
      </p:sp>
    </p:spTree>
    <p:extLst>
      <p:ext uri="{BB962C8B-B14F-4D97-AF65-F5344CB8AC3E}">
        <p14:creationId xmlns:p14="http://schemas.microsoft.com/office/powerpoint/2010/main" val="34590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importmaslo.ru/wp-content/uploads/2016/01/cacao-1024x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10"/>
            <a:ext cx="9144000" cy="68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youloveit.ru/uploads/gallery/main/613/masha_bear1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"/>
          <a:stretch/>
        </p:blipFill>
        <p:spPr bwMode="auto">
          <a:xfrm>
            <a:off x="323528" y="2966022"/>
            <a:ext cx="2304256" cy="38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123728" y="5301208"/>
            <a:ext cx="6624736" cy="139331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Плод дерева похож на лимон , а внутри какао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бобы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 изготавливают из какао-бобов, которые растут на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какао-деревьях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Плоды дерева какао называют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какао-стручками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03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0.liveinternet.ru/images/attach/c/2/82/935/82935594_large_f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928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s03.infourok.ru/uploads/ex/0bf4/000255e3-ee61a45c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7" b="44295"/>
          <a:stretch/>
        </p:blipFill>
        <p:spPr bwMode="auto">
          <a:xfrm>
            <a:off x="1" y="0"/>
            <a:ext cx="3779911" cy="38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eautyufa.ru/wp-content/uploads/2016/03/ws_Cocoa_Beans_1024x768-1024x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 b="9759"/>
          <a:stretch/>
        </p:blipFill>
        <p:spPr bwMode="auto">
          <a:xfrm>
            <a:off x="1" y="3837709"/>
            <a:ext cx="3779911" cy="30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79912" y="0"/>
            <a:ext cx="5364088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Вот так выглядит будущий шоколад </a:t>
            </a:r>
          </a:p>
        </p:txBody>
      </p:sp>
    </p:spTree>
    <p:extLst>
      <p:ext uri="{BB962C8B-B14F-4D97-AF65-F5344CB8AC3E}">
        <p14:creationId xmlns:p14="http://schemas.microsoft.com/office/powerpoint/2010/main" val="28244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bf4/000255e3-ee61a45c/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26039" y="484117"/>
            <a:ext cx="1633767" cy="62478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 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Какао-дерево древними индейцами почиталось как божественное. Они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поклонялись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 шоколадному дереву.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Какао-бобы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использовали также вместо денег.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Индейцы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уже тогда заметили, что после чашки крепкого 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шоколада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быстрее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затягивались раны, пропадала усталость.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808651"/>
            <a:ext cx="71287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Изначально шоколад употреблялся только как напиток.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 языка индейцев слово «шоколад» переводится как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горькая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вода»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или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«вода и пена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1.babiki.ru/uploads/images/01/12/59/2013/06/08/2b88eb39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b="10041"/>
          <a:stretch/>
        </p:blipFill>
        <p:spPr bwMode="auto">
          <a:xfrm>
            <a:off x="4752350" y="607208"/>
            <a:ext cx="4391891" cy="62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egatopof.ru/files/2017/samvkus-shokolad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537"/>
            <a:ext cx="4749016" cy="39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92" y="7044"/>
            <a:ext cx="914090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Шоколад долгое время был исключительно напитком.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Он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употреблялся в холодном виде – обжаренные какао-бобы, которые сами по себе имеют горький вкус, смешивались с водой, а затем в эту смесь добавлялся перец чили.</a:t>
            </a:r>
          </a:p>
        </p:txBody>
      </p:sp>
      <p:pic>
        <p:nvPicPr>
          <p:cNvPr id="2062" name="Picture 14" descr="https://i.ytimg.com/vi/kdA-TAQtPdk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5" y="4509120"/>
            <a:ext cx="477743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ibzaimka.ru/proxy.php?image=http%3A%2F%2Fwww.pics.ru%2Fwp-content%2Fuploads%2F2015%2F05%2Fmonte.jpg&amp;hash=eb03907445552e417b79c00e4a24a0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6"/>
            <a:ext cx="6008812" cy="66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3005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Пожалуй самым большим любителем шоколада был король ацтеков Монтесума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316943"/>
            <a:ext cx="9144000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течении дня король выпивал до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50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чашек шоколадного напитка</a:t>
            </a:r>
          </a:p>
        </p:txBody>
      </p:sp>
      <p:pic>
        <p:nvPicPr>
          <p:cNvPr id="18436" name="Picture 4" descr="https://sunveter.ru/uploads/posts/2015-07/1437413300_mm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r="13778"/>
          <a:stretch/>
        </p:blipFill>
        <p:spPr bwMode="auto">
          <a:xfrm>
            <a:off x="6293416" y="1715730"/>
            <a:ext cx="2850584" cy="46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5508104" y="1032977"/>
            <a:ext cx="2664296" cy="1096178"/>
          </a:xfrm>
          <a:prstGeom prst="cloudCallout">
            <a:avLst>
              <a:gd name="adj1" fmla="val 2423"/>
              <a:gd name="adj2" fmla="val 1303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50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чашек  шоколада!</a:t>
            </a:r>
          </a:p>
        </p:txBody>
      </p:sp>
    </p:spTree>
    <p:extLst>
      <p:ext uri="{BB962C8B-B14F-4D97-AF65-F5344CB8AC3E}">
        <p14:creationId xmlns:p14="http://schemas.microsoft.com/office/powerpoint/2010/main" val="29163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1328</TotalTime>
  <Words>305</Words>
  <Application>Microsoft Office PowerPoint</Application>
  <PresentationFormat>Экран (4:3)</PresentationFormat>
  <Paragraphs>50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Book Antiqua</vt:lpstr>
      <vt:lpstr>Calibri</vt:lpstr>
      <vt:lpstr>Georgia</vt:lpstr>
      <vt:lpstr>Times New Roman</vt:lpstr>
      <vt:lpstr>Wingdings</vt:lpstr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2018-07-08T19:17:16Z</dcterms:created>
  <dcterms:modified xsi:type="dcterms:W3CDTF">2024-05-14T15:11:59Z</dcterms:modified>
</cp:coreProperties>
</file>