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69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271" r:id="rId15"/>
    <p:sldId id="272" r:id="rId16"/>
    <p:sldId id="273" r:id="rId17"/>
    <p:sldId id="265" r:id="rId18"/>
    <p:sldId id="267" r:id="rId19"/>
  </p:sldIdLst>
  <p:sldSz cx="9144000" cy="723741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59" autoAdjust="0"/>
  </p:normalViewPr>
  <p:slideViewPr>
    <p:cSldViewPr>
      <p:cViewPr varScale="1">
        <p:scale>
          <a:sx n="81" d="100"/>
          <a:sy n="81" d="100"/>
        </p:scale>
        <p:origin x="-1644" y="-90"/>
      </p:cViewPr>
      <p:guideLst>
        <p:guide orient="horz" pos="22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48289"/>
            <a:ext cx="7772400" cy="155135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1201"/>
            <a:ext cx="6400800" cy="18495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B429C-3833-48E8-9592-16D9EE5BED43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42E6-1B3A-43DB-B62A-D1DA0101F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5CEE0-3455-40CA-8F78-E041B08DBF9A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B93F1-B03B-4E33-9CB2-6D982A919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89832"/>
            <a:ext cx="2057400" cy="6175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89832"/>
            <a:ext cx="6019800" cy="6175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1C82C-2D39-41DB-9A85-9E63169C555F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77D3-AE53-45FA-A016-4F35F1B1A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DC8D7-1142-45BC-8431-7FA2BC1CA6E0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FFF9B-488C-41D1-8D52-DB53E956C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650708"/>
            <a:ext cx="7772400" cy="14374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067525"/>
            <a:ext cx="7772400" cy="158318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F6DD0-DB0B-4418-B1D4-EB2F0799D654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972C-9D42-4083-8E3E-CAF4FC807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88730"/>
            <a:ext cx="4038600" cy="47763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88730"/>
            <a:ext cx="4038600" cy="47763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802C3-622A-4F0C-972A-3C11FBB8B67B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5737B-0582-4B9F-9760-AD94415FA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20042"/>
            <a:ext cx="4040188" cy="6751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295198"/>
            <a:ext cx="4040188" cy="4169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620042"/>
            <a:ext cx="4041775" cy="6751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295198"/>
            <a:ext cx="4041775" cy="4169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9E2B0-E6BA-4A0E-8535-FBC39294AFCD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D8FD-C901-4F52-9EC8-0A4CAFDE1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EE067-E09D-4441-B3B1-AB32EB4B4726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DB192-304F-4A80-8C1D-0A4437CE77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F3A36-DC94-4C3E-81E6-9698B515C36D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06E39-D056-4F90-9F76-A1BCF9080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88156"/>
            <a:ext cx="3008313" cy="12263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88157"/>
            <a:ext cx="5111750" cy="61769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514496"/>
            <a:ext cx="3008313" cy="495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5CBB8-ED06-4CB0-8EFB-2BB4B81E5155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BA68B-0EC3-49FE-B976-FB039B5B1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066189"/>
            <a:ext cx="5486400" cy="598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46676"/>
            <a:ext cx="5486400" cy="43424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664282"/>
            <a:ext cx="5486400" cy="8493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3661-BE53-4A1E-9FA6-1EB84DDB0922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DCA1-5001-4038-B551-91F70ACFF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90513"/>
            <a:ext cx="822960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89100"/>
            <a:ext cx="82296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708775"/>
            <a:ext cx="213360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819A69-B46E-40A8-A89C-6621634C39C3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708775"/>
            <a:ext cx="289560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708775"/>
            <a:ext cx="213360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AEDE07-3439-44A3-8069-F403F636A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290513"/>
            <a:ext cx="8229600" cy="5114925"/>
          </a:xfrm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  <a:latin typeface="Bookman Old Style" pitchFamily="18" charset="0"/>
              </a:rPr>
              <a:t>Проект на тему:</a:t>
            </a:r>
            <a:br>
              <a:rPr lang="ru-RU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mtClean="0">
                <a:solidFill>
                  <a:srgbClr val="002060"/>
                </a:solidFill>
                <a:latin typeface="Arial" charset="0"/>
              </a:rPr>
              <a:t>«</a:t>
            </a:r>
            <a:r>
              <a:rPr lang="ru-RU" smtClean="0">
                <a:solidFill>
                  <a:srgbClr val="002060"/>
                </a:solidFill>
                <a:latin typeface="Bookman Old Style" pitchFamily="18" charset="0"/>
              </a:rPr>
              <a:t>Взаимодействие инструктора по физической культуре с семьями воспитанников детского сада</a:t>
            </a:r>
            <a:r>
              <a:rPr lang="ru-RU" smtClean="0">
                <a:solidFill>
                  <a:srgbClr val="002060"/>
                </a:solidFill>
                <a:latin typeface="Arial" charset="0"/>
              </a:rPr>
              <a:t>»</a:t>
            </a:r>
          </a:p>
        </p:txBody>
      </p:sp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929188" y="5976938"/>
            <a:ext cx="421481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Брожаева О.И.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\110APPLE\IMG_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18706"/>
            <a:ext cx="4405344" cy="330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Новая папка\110APPLE\IMG_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3908" y="189682"/>
            <a:ext cx="447678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4998" y="3975896"/>
            <a:ext cx="3961528" cy="264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3996"/>
            <a:ext cx="4243439" cy="283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User\Desktop\Новая папка\110APPLE\PERG2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3643" y="3370271"/>
            <a:ext cx="2900357" cy="386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User\Desktop\Новая папка\110APPLE\IMG_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4695"/>
            <a:ext cx="2500330" cy="443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User\Desktop\Новая папка\110APPLE\IMG_0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79" y="0"/>
            <a:ext cx="5325007" cy="399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2" descr="C:\Users\User\Desktop\IMG_04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22526">
            <a:off x="2393950" y="4951413"/>
            <a:ext cx="38576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през\101167441_009babda384fd08e56ac609f8382a28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42908" y="832624"/>
            <a:ext cx="1996062" cy="1357322"/>
          </a:xfrm>
          <a:prstGeom prst="rect">
            <a:avLst/>
          </a:prstGeom>
          <a:noFill/>
        </p:spPr>
      </p:pic>
      <p:pic>
        <p:nvPicPr>
          <p:cNvPr id="3075" name="Picture 3" descr="C:\Users\user\Desktop\през\64605861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1332690"/>
            <a:ext cx="1601197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110APPLE\GKVA8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9682"/>
            <a:ext cx="5072098" cy="285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Новая папка\110APPLE\TGXR6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00780"/>
            <a:ext cx="4786346" cy="35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Новая папка\110APPLE\KTKC3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89681"/>
            <a:ext cx="3000396" cy="400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190210"/>
            <a:ext cx="3731842" cy="247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\конкурс\Attachments_m_maslen@mail.ru_2018-10-31_21-21-21\IMG-20181109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978746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Проекты\конкурс\Attachments_m_maslen@mail.ru_2018-10-31_21-21-21\IMG-20181109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4343"/>
            <a:ext cx="2340260" cy="312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Проекты\конкурс\Attachments_m_maslen@mail.ru_2018-10-31_21-21-21\IMG-20181109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3473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Проекты\конкурс\Attachments_m_maslen@mail.ru_2018-10-31_21-21-21\IMG-20181109-WA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06338"/>
            <a:ext cx="2498006" cy="333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5" name="TextBox 7"/>
          <p:cNvSpPr txBox="1">
            <a:spLocks noChangeArrowheads="1"/>
          </p:cNvSpPr>
          <p:nvPr/>
        </p:nvSpPr>
        <p:spPr bwMode="auto">
          <a:xfrm rot="-1883702">
            <a:off x="2709863" y="1068388"/>
            <a:ext cx="3671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Для вас родители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:\Проекты\конкурс\Attachments_m_maslen@mail.ru_2018-10-31_21-21-21\IMG-20181108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65902">
            <a:off x="440674" y="947193"/>
            <a:ext cx="2916004" cy="218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D:\Проекты\конкурс\Attachments_m_maslen@mail.ru_2018-10-31_21-21-21\IMG-20181108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0978">
            <a:off x="5777804" y="1058535"/>
            <a:ext cx="2733406" cy="205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D:\Проекты\конкурс\Attachments_m_maslen@mail.ru_2018-10-31_21-21-21\IMG-20181108-WA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3876675"/>
            <a:ext cx="3706813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3640138"/>
            <a:ext cx="3124200" cy="301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28345" y="259302"/>
            <a:ext cx="4929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«ДЫШИМ ПРАВИЛЬНО  И НЕ БОЛЕЕМ»</a:t>
            </a:r>
          </a:p>
        </p:txBody>
      </p:sp>
      <p:pic>
        <p:nvPicPr>
          <p:cNvPr id="4099" name="Picture 3" descr="C:\Users\user\Desktop\през\9828120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1904194"/>
            <a:ext cx="3294770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D:\Проекты\конкурс\Attachments_m_maslen@mail.ru_2018-10-31_21-21-21\IMG-20181108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90" y="3404392"/>
            <a:ext cx="2392732" cy="319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118772"/>
            <a:ext cx="2511433" cy="254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8404"/>
            <a:ext cx="3513167" cy="282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2" y="228599"/>
            <a:ext cx="2922613" cy="31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2" descr="F:\Проекты\конкурс\Attachments_m_maslen@mail.ru_2018-10-31_21-21-21\IMG-20181109-WA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3430055"/>
            <a:ext cx="2390762" cy="318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ser\Desktop\през\35e9bec6121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2047070"/>
            <a:ext cx="321471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:\Проекты\конкурс\Attachments_m_maslen@mail.ru_2018-10-31_21-21-21\IMG-20181108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005" y="3690144"/>
            <a:ext cx="3899958" cy="292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3" descr="D:\Проекты\конкурс\Attachments_m_maslen@mail.ru_2018-10-31_21-21-21\IMG-20181108-WA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3680" y="3690144"/>
            <a:ext cx="3899958" cy="292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74263"/>
            <a:ext cx="5060970" cy="333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110APPLE\DDMR9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38386"/>
            <a:ext cx="2125375" cy="283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Новая папка\110APPLE\DMQK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098426"/>
            <a:ext cx="2367714" cy="315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Новая папка\110APPLE\EJWE0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41298"/>
            <a:ext cx="2343774" cy="312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Новая папка\110APPLE\GFLF1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90143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\Desktop\Новая папка\110APPLE\KIEL59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554810"/>
            <a:ext cx="3071834" cy="230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User\Desktop\Новая папка\110APPLE\JZYF48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1098" y="3699669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2268538" y="306388"/>
            <a:ext cx="3743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ПОЛУЧЕННЫЙ РЕЗУЛЬТАТ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\110APPLE\KUQT8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1120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Новая папка\110APPLE\LKLC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61120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Новая папка\110APPLE\NBKK5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1119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Новая папка\110APPLE\ULFR4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90144"/>
            <a:ext cx="246461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User\Desktop\Новая папка\110APPLE\WLWR0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690144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User\Desktop\Новая папка\110APPLE\REBC02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666331"/>
            <a:ext cx="2499709" cy="333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788150"/>
          </a:xfrm>
        </p:spPr>
        <p:txBody>
          <a:bodyPr/>
          <a:lstStyle/>
          <a:p>
            <a:r>
              <a:rPr lang="ru-RU" smtClean="0"/>
              <a:t>Актуальность: </a:t>
            </a:r>
            <a:r>
              <a:rPr lang="ru-RU" sz="2300" smtClean="0">
                <a:latin typeface="Times New Roman" pitchFamily="18" charset="0"/>
                <a:cs typeface="Times New Roman" pitchFamily="18" charset="0"/>
              </a:rPr>
              <a:t>формирование здоровья детей, полноценное развитие их организма – одна из основных проблем в современном обществе. Я взяла одну из наиболее важных тем в наше время – это профилактика плоскостопия, нарушение осанки а так же правильное дыхание в дошкольном возрасте. Медицинские работники, педагоги повсеместно констатируют нарушения, отклонения и несоответствие нормам в развитии детей. Особенно тревожит ситуация по количеству детей с нарушением осанки и плоскостопием. Современная профилактика в этом направлении позволит избежать существующих проблем и скорректировать уже имеющиеся. Поэтому очень важным на сегодняшний день является формирование у родителей и детей знаний о значимости профилактических мероприятий, убеждений в необходимости сохранения и укрепления своего здоровья.</a:t>
            </a:r>
            <a:br>
              <a:rPr lang="ru-RU" sz="23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smtClean="0">
                <a:latin typeface="Times New Roman" pitchFamily="18" charset="0"/>
                <a:cs typeface="Times New Roman" pitchFamily="18" charset="0"/>
              </a:rPr>
              <a:t>Значимость применения данного проекта определяется решением задач оздоровления дошкольников, создание прочной основы для воспитания здорового ребенка.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290513"/>
            <a:ext cx="8229600" cy="6686550"/>
          </a:xfrm>
        </p:spPr>
        <p:txBody>
          <a:bodyPr/>
          <a:lstStyle/>
          <a:p>
            <a:pPr algn="l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Формирование у родителей (законных представителей) практических навыков по профилактике плоскостопия и нарушения осанки.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Задачи: </a:t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1. Установить единство в подходе к укреплению здоровья детей в детском саду и дома.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2. Приобщить родителей (законных представителей) к коррекционной работе в домашних условиях.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3. Повысить уровень компетенции родителей (законных представителей) по теме проекта.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4. Расширить знания родителей (законных представителей) о практических умениях и навыках детей в области ФИЗО.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5. Формирование активной позиции родителей (законных представителей) в совместной двигательной деятельности с детьми.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110APPLE\IMG_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06476" y="2210572"/>
            <a:ext cx="568485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Новая папка\110APPLE\IMG_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18706"/>
            <a:ext cx="4357718" cy="344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Новая папка\110APPLE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8244"/>
            <a:ext cx="4405344" cy="34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0" y="188913"/>
            <a:ext cx="4502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Segoe Script" pitchFamily="34" charset="0"/>
              </a:rPr>
              <a:t>«ЗДОРОВЫЕ ДЕТИ. СЧАСТЛИВЫЕ ДЕТИ»</a:t>
            </a:r>
          </a:p>
        </p:txBody>
      </p:sp>
      <p:pic>
        <p:nvPicPr>
          <p:cNvPr id="2" name="Picture 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01045">
            <a:off x="3571730" y="5191601"/>
            <a:ext cx="18573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user\Desktop\през\9cacf5c1668b0c736bbf251cacf3cb1a_i-63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130551">
            <a:off x="3286211" y="454245"/>
            <a:ext cx="1857375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110APPLE\IMG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50756"/>
            <a:ext cx="4020499" cy="31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Новая папка\110APPLE\IMG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9682"/>
            <a:ext cx="4024374" cy="318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Новая папка\110APPLE\IMG_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92536"/>
            <a:ext cx="4319482" cy="341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Новая папка\110APPLE\IMG_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475830"/>
            <a:ext cx="4281287" cy="338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\110APPLE\IMG_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18244"/>
            <a:ext cx="4548220" cy="341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Новая папка\110APPLE\IMG_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2558"/>
            <a:ext cx="4143404" cy="310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Новая папка\110APPLE\IMG_0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61582"/>
            <a:ext cx="3976716" cy="29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user\Desktop\през\IMG-4fb23fc96a191e4ca01c3e27a15fab7a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6164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през\IMG-c23347a2837aa05685890e133a41f606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1381" y="4333086"/>
            <a:ext cx="2452619" cy="183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\110APPLE\IMG_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68" y="189682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41333" y="-385960"/>
            <a:ext cx="3149628" cy="4199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Users\User\Desktop\Новая папка\110APPLE\IMG_0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60" y="3404392"/>
            <a:ext cx="4810158" cy="360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110APPLE\IMG_0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90144"/>
            <a:ext cx="4405342" cy="330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689748"/>
            <a:ext cx="5572131" cy="280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Новая папка\110APPLE\IMG_0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61582"/>
            <a:ext cx="4310092" cy="323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85813" y="188913"/>
            <a:ext cx="72866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Segoe Script" pitchFamily="34" charset="0"/>
              </a:rPr>
              <a:t>«ВЗРОСЛЫЕ ТОЖЕ ХОТЯТ В ДЕТСКИЙ САД»</a:t>
            </a:r>
          </a:p>
        </p:txBody>
      </p:sp>
      <p:pic>
        <p:nvPicPr>
          <p:cNvPr id="2050" name="Picture 2" descr="C:\Users\user\Desktop\през\20665973_20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51261" flipH="1">
            <a:off x="7391058" y="1735325"/>
            <a:ext cx="1110143" cy="952500"/>
          </a:xfrm>
          <a:prstGeom prst="rect">
            <a:avLst/>
          </a:prstGeom>
          <a:noFill/>
        </p:spPr>
      </p:pic>
      <p:pic>
        <p:nvPicPr>
          <p:cNvPr id="2051" name="Picture 3" descr="C:\Users\user\Desktop\през\20665973_20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57158" y="1618442"/>
            <a:ext cx="1143008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110APPLE\IMG_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47268"/>
            <a:ext cx="4333905" cy="325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Новая папка\110APPLE\IMG_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61516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Новая папка\110APPLE\NODK6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2558"/>
            <a:ext cx="438980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User\Desktop\Новая папка\110APPLE\RFDZ1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0"/>
            <a:ext cx="428273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171</Words>
  <Application>Microsoft Office PowerPoint</Application>
  <PresentationFormat>Произвольный</PresentationFormat>
  <Paragraphs>10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Проект на тему: «Взаимодействие инструктора по физической культуре с семьями воспитанников детского сада»</vt:lpstr>
      <vt:lpstr>Актуальность: формирование здоровья детей, полноценное развитие их организма – одна из основных проблем в современном обществе. Я взяла одну из наиболее важных тем в наше время – это профилактика плоскостопия, нарушение осанки а так же правильное дыхание в дошкольном возрасте. Медицинские работники, педагоги повсеместно констатируют нарушения, отклонения и несоответствие нормам в развитии детей. Особенно тревожит ситуация по количеству детей с нарушением осанки и плоскостопием. Современная профилактика в этом направлении позволит избежать существующих проблем и скорректировать уже имеющиеся. Поэтому очень важным на сегодняшний день является формирование у родителей и детей знаний о значимости профилактических мероприятий, убеждений в необходимости сохранения и укрепления своего здоровья. Значимость применения данного проекта определяется решением задач оздоровления дошкольников, создание прочной основы для воспитания здорового ребенка.</vt:lpstr>
      <vt:lpstr>Цель: Формирование у родителей (законных представителей) практических навыков по профилактике плоскостопия и нарушения осанки. Задачи:  1. Установить единство в подходе к укреплению здоровья детей в детском саду и дома. 2. Приобщить родителей (законных представителей) к коррекционной работе в домашних условиях. 3. Повысить уровень компетенции родителей (законных представителей) по теме проекта. 4. Расширить знания родителей (законных представителей) о практических умениях и навыках детей в области ФИЗО. 5. Формирование активной позиции родителей (законных представителей) в совместной двигательной деятельности с детьми.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30</cp:revision>
  <dcterms:modified xsi:type="dcterms:W3CDTF">2018-12-04T07:06:29Z</dcterms:modified>
</cp:coreProperties>
</file>