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7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67B8-A345-43F2-BFE7-60BE1B5ACFA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0929-80B5-4CB3-8615-0808458CC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56;&#1072;&#1079;&#1085;&#1086;&#1077;\&#1055;&#1088;&#1077;&#1079;&#1077;&#1085;&#1090;&#1072;&#1094;&#1080;&#1080;\&#1087;&#1088;&#1077;&#1079;&#1077;&#1085;&#1090;&#1072;&#1094;&#1080;&#1080;%20&#1080;&#1085;&#1077;&#1090;\&#1079;&#1080;&#1084;&#1072;\&#1055;.&#1048;.%20&#1063;&#1072;&#1081;&#1082;&#1086;&#1074;&#1089;&#1082;&#1080;&#1081;%20&#1044;&#1077;&#1082;&#1072;&#1073;&#1088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178592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Зима в картинах</a:t>
            </a:r>
            <a:b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русских художников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П.И. Чайковский Дека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Шильдер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А. Н. Ручей в лесу. 1906</a:t>
            </a:r>
          </a:p>
        </p:txBody>
      </p:sp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39" y="1259356"/>
            <a:ext cx="7789137" cy="5210411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0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Каменев Л. Л. Зимний пейзаж. 1871</a:t>
            </a:r>
          </a:p>
        </p:txBody>
      </p:sp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29" y="1411346"/>
            <a:ext cx="8575803" cy="5061315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004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Колесников С. Ф. Зимний пейзаж. 1915</a:t>
            </a:r>
          </a:p>
        </p:txBody>
      </p:sp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99" y="1370508"/>
            <a:ext cx="8331530" cy="4903373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642919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Кондратенко Г. П. Зимний пейзаж с церковью. 1880-е</a:t>
            </a:r>
          </a:p>
        </p:txBody>
      </p:sp>
      <p:pic>
        <p:nvPicPr>
          <p:cNvPr id="6" name="Рисунок 5" descr="Рисунок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63" y="1396610"/>
            <a:ext cx="8330818" cy="4903776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48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Колесников С. Ф. Зима. Околица. 1907</a:t>
            </a:r>
          </a:p>
        </p:txBody>
      </p:sp>
      <p:pic>
        <p:nvPicPr>
          <p:cNvPr id="6" name="Рисунок 5" descr="Рисунок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959" y="1382006"/>
            <a:ext cx="8278345" cy="4971387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42919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Крыжицкий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К.Я. Зимний пейзаж со стогами. 1910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214" y="1500175"/>
            <a:ext cx="8281544" cy="4874546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64291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Клевер Ю. Ю. Зимний пейзаж. 1881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69" y="1464360"/>
            <a:ext cx="8260058" cy="4862530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857232"/>
            <a:ext cx="6858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Крымов Н. П. Зимний день. 1913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903775"/>
            <a:ext cx="7715304" cy="3933404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4291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Кондратенко Г. П. Зимний вечер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43" y="1455998"/>
            <a:ext cx="8334308" cy="4915825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85795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Куинджи А. И. Пятна лунного света в лесу. Зима.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1898-1908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766" y="1828680"/>
            <a:ext cx="7752390" cy="4529945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98" y="135324"/>
            <a:ext cx="8786874" cy="65901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428605"/>
            <a:ext cx="700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Васнецов А. М. Зимний сон (Зима). 1908-1914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586" y="1099491"/>
            <a:ext cx="7493032" cy="5303401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28605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Кустодиев Б. М. Зима. Масленичное гулянье. 1919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86" y="1195992"/>
            <a:ext cx="8294934" cy="5228839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481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Юон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К. Ф. Волшебница-зима.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Лигачево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Московская губерния. 1912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920" y="1502506"/>
            <a:ext cx="8451965" cy="4975334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714356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Суриков В. И. Взятие снежного городка 1891</a:t>
            </a:r>
          </a:p>
        </p:txBody>
      </p:sp>
      <p:pic>
        <p:nvPicPr>
          <p:cNvPr id="5" name="Рисунок 4" descr="Рисунок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27" y="1624806"/>
            <a:ext cx="8251299" cy="4733151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714356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Шишкин И. И. Первый снег. 1875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5" y="1565446"/>
            <a:ext cx="8292008" cy="4808659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5" y="500042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Сомов К. А. Зима. Каток. 1915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620" y="1184393"/>
            <a:ext cx="6992458" cy="5330307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7" y="785794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Юон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К. Ф. Русская зима.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Лигачево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1947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85" y="1534574"/>
            <a:ext cx="8363248" cy="4845324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9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7148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Пелевин И. А. Дети в санях. 1870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79" y="1274890"/>
            <a:ext cx="8032035" cy="5225944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  <a:alpha val="36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pic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785" y="1232852"/>
            <a:ext cx="8341253" cy="5115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214290"/>
            <a:ext cx="64294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Шильдер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А. Н. Зимний лес. 1904</a:t>
            </a:r>
            <a:b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Клевер Ю. Ю. Зимний пейзаж с рекой и домами. 1914</a:t>
            </a:r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086" y="1060703"/>
            <a:ext cx="4420054" cy="5408475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642918"/>
            <a:ext cx="6429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Вещилов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К. А. Зимний пейзаж. 1917</a:t>
            </a:r>
          </a:p>
        </p:txBody>
      </p:sp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371" y="1458183"/>
            <a:ext cx="8050943" cy="4757513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571481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Горбатов К. И. Зимний пейзаж с церковью. 1925</a:t>
            </a:r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301" y="1458137"/>
            <a:ext cx="8371379" cy="4966696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Егорнов А. С. Зима. 1895</a:t>
            </a:r>
          </a:p>
        </p:txBody>
      </p:sp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28" y="1425101"/>
            <a:ext cx="8331114" cy="4933471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64291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Дубовской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Н. Н. В обители. Троице-Сергиева лавра. 1917</a:t>
            </a:r>
          </a:p>
        </p:txBody>
      </p:sp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12" y="1539000"/>
            <a:ext cx="8230714" cy="4822467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" y="128016"/>
            <a:ext cx="8802624" cy="660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57148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Жуковский С. Ю. Зима</a:t>
            </a:r>
          </a:p>
        </p:txBody>
      </p:sp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306" y="1457760"/>
            <a:ext cx="8516083" cy="4940568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249</Words>
  <Application>Microsoft Office PowerPoint</Application>
  <PresentationFormat>Экран (4:3)</PresentationFormat>
  <Paragraphs>28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Admin</cp:lastModifiedBy>
  <cp:revision>17</cp:revision>
  <dcterms:created xsi:type="dcterms:W3CDTF">2011-12-27T18:21:20Z</dcterms:created>
  <dcterms:modified xsi:type="dcterms:W3CDTF">2014-02-10T04:21:19Z</dcterms:modified>
</cp:coreProperties>
</file>