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1" r:id="rId4"/>
    <p:sldId id="268" r:id="rId5"/>
    <p:sldId id="262" r:id="rId6"/>
    <p:sldId id="263" r:id="rId7"/>
    <p:sldId id="264" r:id="rId8"/>
    <p:sldId id="265" r:id="rId9"/>
    <p:sldId id="269" r:id="rId10"/>
    <p:sldId id="266" r:id="rId11"/>
    <p:sldId id="270" r:id="rId12"/>
    <p:sldId id="267" r:id="rId13"/>
    <p:sldId id="271" r:id="rId14"/>
    <p:sldId id="272" r:id="rId15"/>
    <p:sldId id="274" r:id="rId16"/>
    <p:sldId id="273" r:id="rId17"/>
    <p:sldId id="278" r:id="rId18"/>
    <p:sldId id="279" r:id="rId19"/>
    <p:sldId id="275" r:id="rId20"/>
    <p:sldId id="276" r:id="rId21"/>
    <p:sldId id="277" r:id="rId22"/>
    <p:sldId id="282" r:id="rId23"/>
    <p:sldId id="281" r:id="rId24"/>
    <p:sldId id="283" r:id="rId25"/>
    <p:sldId id="284" r:id="rId26"/>
    <p:sldId id="285" r:id="rId27"/>
    <p:sldId id="257" r:id="rId28"/>
  </p:sldIdLst>
  <p:sldSz cx="9144000" cy="6858000" type="screen4x3"/>
  <p:notesSz cx="6858000" cy="9144000"/>
  <p:custDataLst>
    <p:tags r:id="rId2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F59D8-C67E-4E08-B1BA-03138D4BDB2C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44939-5570-4230-AA59-EC902FE4A6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F59D8-C67E-4E08-B1BA-03138D4BDB2C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44939-5570-4230-AA59-EC902FE4A6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F59D8-C67E-4E08-B1BA-03138D4BDB2C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44939-5570-4230-AA59-EC902FE4A6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s51.radikal.ru/i133/1105/e1/da7de65c9e67.png"/>
          <p:cNvPicPr>
            <a:picLocks noChangeAspect="1" noChangeArrowheads="1"/>
          </p:cNvPicPr>
          <p:nvPr/>
        </p:nvPicPr>
        <p:blipFill>
          <a:blip r:embed="rId2" cstate="print"/>
          <a:srcRect l="2206" t="2581" r="3989"/>
          <a:stretch>
            <a:fillRect/>
          </a:stretch>
        </p:blipFill>
        <p:spPr bwMode="auto">
          <a:xfrm>
            <a:off x="-1" y="0"/>
            <a:ext cx="9264259" cy="659735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2130425"/>
            <a:ext cx="532859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2109A-9087-49F2-8922-81BD5B71D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4261F-E571-4E2C-A9E3-32D4C29441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3" cstate="print">
            <a:lum bright="-20000" contrast="10000"/>
          </a:blip>
          <a:srcRect/>
          <a:stretch>
            <a:fillRect/>
          </a:stretch>
        </p:blipFill>
        <p:spPr bwMode="auto">
          <a:xfrm rot="19702803">
            <a:off x="288256" y="2402532"/>
            <a:ext cx="1456929" cy="1512168"/>
          </a:xfrm>
          <a:prstGeom prst="rect">
            <a:avLst/>
          </a:prstGeom>
          <a:noFill/>
        </p:spPr>
      </p:pic>
      <p:pic>
        <p:nvPicPr>
          <p:cNvPr id="10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3" cstate="print">
            <a:lum bright="-20000" contrast="10000"/>
          </a:blip>
          <a:srcRect/>
          <a:stretch>
            <a:fillRect/>
          </a:stretch>
        </p:blipFill>
        <p:spPr bwMode="auto">
          <a:xfrm rot="1140319" flipH="1">
            <a:off x="598310" y="1559127"/>
            <a:ext cx="1594163" cy="15121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614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2" cstate="print">
            <a:lum bright="-20000" contrast="10000"/>
          </a:blip>
          <a:srcRect/>
          <a:stretch>
            <a:fillRect/>
          </a:stretch>
        </p:blipFill>
        <p:spPr bwMode="auto">
          <a:xfrm rot="1140319" flipH="1">
            <a:off x="7849048" y="418008"/>
            <a:ext cx="1148825" cy="1089736"/>
          </a:xfrm>
          <a:prstGeom prst="rect">
            <a:avLst/>
          </a:prstGeom>
          <a:noFill/>
        </p:spPr>
      </p:pic>
      <p:pic>
        <p:nvPicPr>
          <p:cNvPr id="11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3" cstate="print">
            <a:lum bright="-20000" contrast="10000"/>
          </a:blip>
          <a:srcRect/>
          <a:stretch>
            <a:fillRect/>
          </a:stretch>
        </p:blipFill>
        <p:spPr bwMode="auto">
          <a:xfrm rot="19702803">
            <a:off x="7700013" y="1181508"/>
            <a:ext cx="1084712" cy="1125838"/>
          </a:xfrm>
          <a:prstGeom prst="rect">
            <a:avLst/>
          </a:prstGeom>
          <a:noFill/>
        </p:spPr>
      </p:pic>
      <p:pic>
        <p:nvPicPr>
          <p:cNvPr id="9" name="Picture 2" descr="http://s51.radikal.ru/i133/1105/e1/da7de65c9e67.png"/>
          <p:cNvPicPr>
            <a:picLocks noChangeAspect="1" noChangeArrowheads="1"/>
          </p:cNvPicPr>
          <p:nvPr/>
        </p:nvPicPr>
        <p:blipFill>
          <a:blip r:embed="rId4" cstate="print"/>
          <a:srcRect l="2206" t="23961" r="74832"/>
          <a:stretch>
            <a:fillRect/>
          </a:stretch>
        </p:blipFill>
        <p:spPr bwMode="auto">
          <a:xfrm>
            <a:off x="0" y="0"/>
            <a:ext cx="1750743" cy="45811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274638"/>
            <a:ext cx="5544616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2109A-9087-49F2-8922-81BD5B71D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4261F-E571-4E2C-A9E3-32D4C29441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3861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s51.radikal.ru/i133/1105/e1/da7de65c9e67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2206" t="17063" r="3989"/>
          <a:stretch>
            <a:fillRect/>
          </a:stretch>
        </p:blipFill>
        <p:spPr bwMode="auto">
          <a:xfrm>
            <a:off x="0" y="0"/>
            <a:ext cx="9144000" cy="659735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Monotype Corsiva" pitchFamily="66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2109A-9087-49F2-8922-81BD5B71D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4261F-E571-4E2C-A9E3-32D4C29441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3" cstate="print">
            <a:lum bright="-20000" contrast="10000"/>
          </a:blip>
          <a:srcRect/>
          <a:stretch>
            <a:fillRect/>
          </a:stretch>
        </p:blipFill>
        <p:spPr bwMode="auto">
          <a:xfrm rot="19702803">
            <a:off x="107729" y="1682452"/>
            <a:ext cx="1456929" cy="1512168"/>
          </a:xfrm>
          <a:prstGeom prst="rect">
            <a:avLst/>
          </a:prstGeom>
          <a:noFill/>
        </p:spPr>
      </p:pic>
      <p:pic>
        <p:nvPicPr>
          <p:cNvPr id="9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3" cstate="print">
            <a:lum bright="-20000" contrast="10000"/>
          </a:blip>
          <a:srcRect/>
          <a:stretch>
            <a:fillRect/>
          </a:stretch>
        </p:blipFill>
        <p:spPr bwMode="auto">
          <a:xfrm rot="1140319" flipH="1">
            <a:off x="526302" y="767040"/>
            <a:ext cx="1594163" cy="15121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6176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s51.radikal.ru/i133/1105/e1/da7de65c9e67.png"/>
          <p:cNvPicPr>
            <a:picLocks noChangeAspect="1" noChangeArrowheads="1"/>
          </p:cNvPicPr>
          <p:nvPr/>
        </p:nvPicPr>
        <p:blipFill>
          <a:blip r:embed="rId2" cstate="print"/>
          <a:srcRect l="72476" t="23855" r="3989"/>
          <a:stretch>
            <a:fillRect/>
          </a:stretch>
        </p:blipFill>
        <p:spPr bwMode="auto">
          <a:xfrm>
            <a:off x="7109676" y="0"/>
            <a:ext cx="2034323" cy="530120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2109A-9087-49F2-8922-81BD5B71D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4261F-E571-4E2C-A9E3-32D4C29441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3" cstate="print">
            <a:lum bright="-20000" contrast="10000"/>
          </a:blip>
          <a:srcRect/>
          <a:stretch>
            <a:fillRect/>
          </a:stretch>
        </p:blipFill>
        <p:spPr bwMode="auto">
          <a:xfrm rot="1140319" flipH="1">
            <a:off x="363648" y="4767883"/>
            <a:ext cx="1148825" cy="1089736"/>
          </a:xfrm>
          <a:prstGeom prst="rect">
            <a:avLst/>
          </a:prstGeom>
          <a:noFill/>
        </p:spPr>
      </p:pic>
      <p:pic>
        <p:nvPicPr>
          <p:cNvPr id="10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4" cstate="print">
            <a:lum bright="-20000" contrast="10000"/>
          </a:blip>
          <a:srcRect/>
          <a:stretch>
            <a:fillRect/>
          </a:stretch>
        </p:blipFill>
        <p:spPr bwMode="auto">
          <a:xfrm rot="19702803">
            <a:off x="214613" y="5531383"/>
            <a:ext cx="1084712" cy="11258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2977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s51.radikal.ru/i133/1105/e1/da7de65c9e67.png"/>
          <p:cNvPicPr>
            <a:picLocks noChangeAspect="1" noChangeArrowheads="1"/>
          </p:cNvPicPr>
          <p:nvPr/>
        </p:nvPicPr>
        <p:blipFill>
          <a:blip r:embed="rId2" cstate="print"/>
          <a:srcRect l="72476" t="23855" r="3989"/>
          <a:stretch>
            <a:fillRect/>
          </a:stretch>
        </p:blipFill>
        <p:spPr bwMode="auto">
          <a:xfrm>
            <a:off x="6588225" y="0"/>
            <a:ext cx="2555776" cy="393305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3508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2109A-9087-49F2-8922-81BD5B71D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4261F-E571-4E2C-A9E3-32D4C29441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3" cstate="print">
            <a:lum bright="-20000" contrast="10000"/>
          </a:blip>
          <a:srcRect/>
          <a:stretch>
            <a:fillRect/>
          </a:stretch>
        </p:blipFill>
        <p:spPr bwMode="auto">
          <a:xfrm rot="1140319" flipH="1">
            <a:off x="363648" y="4767883"/>
            <a:ext cx="1148825" cy="1089736"/>
          </a:xfrm>
          <a:prstGeom prst="rect">
            <a:avLst/>
          </a:prstGeom>
          <a:noFill/>
        </p:spPr>
      </p:pic>
      <p:pic>
        <p:nvPicPr>
          <p:cNvPr id="12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4" cstate="print">
            <a:lum bright="-20000" contrast="10000"/>
          </a:blip>
          <a:srcRect/>
          <a:stretch>
            <a:fillRect/>
          </a:stretch>
        </p:blipFill>
        <p:spPr bwMode="auto">
          <a:xfrm rot="19702803">
            <a:off x="214613" y="5531383"/>
            <a:ext cx="1084712" cy="11258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98216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s51.radikal.ru/i133/1105/e1/da7de65c9e67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4048" t="17063" r="27252"/>
          <a:stretch>
            <a:fillRect/>
          </a:stretch>
        </p:blipFill>
        <p:spPr bwMode="auto">
          <a:xfrm>
            <a:off x="0" y="0"/>
            <a:ext cx="9144000" cy="659735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908720"/>
            <a:ext cx="6429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2109A-9087-49F2-8922-81BD5B71D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4261F-E571-4E2C-A9E3-32D4C29441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3" cstate="print">
            <a:lum bright="-20000" contrast="10000"/>
          </a:blip>
          <a:srcRect/>
          <a:stretch>
            <a:fillRect/>
          </a:stretch>
        </p:blipFill>
        <p:spPr bwMode="auto">
          <a:xfrm rot="1140319" flipH="1">
            <a:off x="363648" y="1858167"/>
            <a:ext cx="1148825" cy="1089736"/>
          </a:xfrm>
          <a:prstGeom prst="rect">
            <a:avLst/>
          </a:prstGeom>
          <a:noFill/>
        </p:spPr>
      </p:pic>
      <p:pic>
        <p:nvPicPr>
          <p:cNvPr id="8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4" cstate="print">
            <a:lum bright="-20000" contrast="10000"/>
          </a:blip>
          <a:srcRect/>
          <a:stretch>
            <a:fillRect/>
          </a:stretch>
        </p:blipFill>
        <p:spPr bwMode="auto">
          <a:xfrm rot="19702803">
            <a:off x="214613" y="2621667"/>
            <a:ext cx="1084712" cy="11258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83691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2109A-9087-49F2-8922-81BD5B71D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4261F-E571-4E2C-A9E3-32D4C29441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http://s51.radikal.ru/i133/1105/e1/da7de65c9e67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37289" t="17063" r="3989"/>
          <a:stretch>
            <a:fillRect/>
          </a:stretch>
        </p:blipFill>
        <p:spPr bwMode="auto">
          <a:xfrm>
            <a:off x="0" y="0"/>
            <a:ext cx="9144000" cy="6597352"/>
          </a:xfrm>
          <a:prstGeom prst="rect">
            <a:avLst/>
          </a:prstGeom>
          <a:noFill/>
        </p:spPr>
      </p:pic>
      <p:pic>
        <p:nvPicPr>
          <p:cNvPr id="6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3" cstate="print">
            <a:lum bright="-20000" contrast="10000"/>
          </a:blip>
          <a:srcRect/>
          <a:stretch>
            <a:fillRect/>
          </a:stretch>
        </p:blipFill>
        <p:spPr bwMode="auto">
          <a:xfrm rot="1140319" flipH="1">
            <a:off x="7527936" y="2002184"/>
            <a:ext cx="1148825" cy="1089736"/>
          </a:xfrm>
          <a:prstGeom prst="rect">
            <a:avLst/>
          </a:prstGeom>
          <a:noFill/>
        </p:spPr>
      </p:pic>
      <p:pic>
        <p:nvPicPr>
          <p:cNvPr id="7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4" cstate="print">
            <a:lum bright="-20000" contrast="10000"/>
          </a:blip>
          <a:srcRect/>
          <a:stretch>
            <a:fillRect/>
          </a:stretch>
        </p:blipFill>
        <p:spPr bwMode="auto">
          <a:xfrm rot="19702803">
            <a:off x="7378901" y="2765684"/>
            <a:ext cx="1084712" cy="11258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5060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F59D8-C67E-4E08-B1BA-03138D4BDB2C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44939-5570-4230-AA59-EC902FE4A6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F59D8-C67E-4E08-B1BA-03138D4BDB2C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44939-5570-4230-AA59-EC902FE4A6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F59D8-C67E-4E08-B1BA-03138D4BDB2C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44939-5570-4230-AA59-EC902FE4A6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F59D8-C67E-4E08-B1BA-03138D4BDB2C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44939-5570-4230-AA59-EC902FE4A6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F59D8-C67E-4E08-B1BA-03138D4BDB2C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44939-5570-4230-AA59-EC902FE4A6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F59D8-C67E-4E08-B1BA-03138D4BDB2C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44939-5570-4230-AA59-EC902FE4A6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F59D8-C67E-4E08-B1BA-03138D4BDB2C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44939-5570-4230-AA59-EC902FE4A6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F59D8-C67E-4E08-B1BA-03138D4BDB2C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44939-5570-4230-AA59-EC902FE4A6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F59D8-C67E-4E08-B1BA-03138D4BDB2C}" type="datetimeFigureOut">
              <a:rPr lang="ru-RU" smtClean="0"/>
              <a:pPr/>
              <a:t>17.10.2019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44939-5570-4230-AA59-EC902FE4A69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2109A-9087-49F2-8922-81BD5B71DE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4261F-E571-4E2C-A9E3-32D4C29441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927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6000" b="1" kern="1200">
          <a:solidFill>
            <a:srgbClr val="60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onotype Corsiva" pitchFamily="66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428728" y="2270461"/>
            <a:ext cx="61039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/>
              <a:t>Ваше содержание</a:t>
            </a:r>
            <a:endParaRPr lang="ru-RU" sz="6000" dirty="0"/>
          </a:p>
        </p:txBody>
      </p:sp>
      <p:pic>
        <p:nvPicPr>
          <p:cNvPr id="4" name="Рисунок 3" descr="1198011271_2.jpg"/>
          <p:cNvPicPr>
            <a:picLocks noChangeAspect="1"/>
          </p:cNvPicPr>
          <p:nvPr/>
        </p:nvPicPr>
        <p:blipFill>
          <a:blip r:embed="rId2"/>
          <a:srcRect r="50217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5" name="Рисунок 4" descr="1198011271_2.jpg"/>
          <p:cNvPicPr>
            <a:picLocks noChangeAspect="1"/>
          </p:cNvPicPr>
          <p:nvPr/>
        </p:nvPicPr>
        <p:blipFill>
          <a:blip r:embed="rId2"/>
          <a:srcRect r="50217"/>
          <a:stretch>
            <a:fillRect/>
          </a:stretch>
        </p:blipFill>
        <p:spPr>
          <a:xfrm flipH="1">
            <a:off x="4429124" y="0"/>
            <a:ext cx="4714876" cy="6858000"/>
          </a:xfrm>
          <a:prstGeom prst="rect">
            <a:avLst/>
          </a:prstGeom>
          <a:ln>
            <a:noFill/>
          </a:ln>
        </p:spPr>
      </p:pic>
      <p:pic>
        <p:nvPicPr>
          <p:cNvPr id="6" name="Рисунок 5" descr="1198011271_2.jpg"/>
          <p:cNvPicPr>
            <a:picLocks noChangeAspect="1"/>
          </p:cNvPicPr>
          <p:nvPr/>
        </p:nvPicPr>
        <p:blipFill>
          <a:blip r:embed="rId2"/>
          <a:srcRect r="92222"/>
          <a:stretch>
            <a:fillRect/>
          </a:stretch>
        </p:blipFill>
        <p:spPr>
          <a:xfrm>
            <a:off x="0" y="0"/>
            <a:ext cx="714348" cy="6858000"/>
          </a:xfrm>
          <a:prstGeom prst="rect">
            <a:avLst/>
          </a:prstGeom>
        </p:spPr>
      </p:pic>
      <p:pic>
        <p:nvPicPr>
          <p:cNvPr id="7" name="Рисунок 6" descr="1198011271_2.jpg"/>
          <p:cNvPicPr>
            <a:picLocks noChangeAspect="1"/>
          </p:cNvPicPr>
          <p:nvPr/>
        </p:nvPicPr>
        <p:blipFill>
          <a:blip r:embed="rId2"/>
          <a:srcRect r="92222"/>
          <a:stretch>
            <a:fillRect/>
          </a:stretch>
        </p:blipFill>
        <p:spPr>
          <a:xfrm flipH="1">
            <a:off x="8429652" y="0"/>
            <a:ext cx="714348" cy="6858000"/>
          </a:xfrm>
          <a:prstGeom prst="rect">
            <a:avLst/>
          </a:prstGeom>
        </p:spPr>
      </p:pic>
      <p:pic>
        <p:nvPicPr>
          <p:cNvPr id="8" name="Рисунок 7" descr="1198011271_2.jpg"/>
          <p:cNvPicPr>
            <a:picLocks noChangeAspect="1"/>
          </p:cNvPicPr>
          <p:nvPr/>
        </p:nvPicPr>
        <p:blipFill>
          <a:blip r:embed="rId2"/>
          <a:srcRect t="91528" r="50217"/>
          <a:stretch>
            <a:fillRect/>
          </a:stretch>
        </p:blipFill>
        <p:spPr>
          <a:xfrm flipH="1">
            <a:off x="4429124" y="6276996"/>
            <a:ext cx="4714876" cy="581004"/>
          </a:xfrm>
          <a:prstGeom prst="rect">
            <a:avLst/>
          </a:prstGeom>
          <a:ln>
            <a:noFill/>
          </a:ln>
        </p:spPr>
      </p:pic>
      <p:pic>
        <p:nvPicPr>
          <p:cNvPr id="9" name="Рисунок 8" descr="1198011271_2.jpg"/>
          <p:cNvPicPr>
            <a:picLocks noChangeAspect="1"/>
          </p:cNvPicPr>
          <p:nvPr/>
        </p:nvPicPr>
        <p:blipFill>
          <a:blip r:embed="rId2"/>
          <a:srcRect t="91528" r="50217"/>
          <a:stretch>
            <a:fillRect/>
          </a:stretch>
        </p:blipFill>
        <p:spPr>
          <a:xfrm>
            <a:off x="0" y="6276996"/>
            <a:ext cx="4714876" cy="581004"/>
          </a:xfrm>
          <a:prstGeom prst="rect">
            <a:avLst/>
          </a:prstGeom>
          <a:ln>
            <a:noFill/>
          </a:ln>
        </p:spPr>
      </p:pic>
      <p:pic>
        <p:nvPicPr>
          <p:cNvPr id="11" name="Рисунок 10" descr="1198011271_2.jpg"/>
          <p:cNvPicPr>
            <a:picLocks noChangeAspect="1"/>
          </p:cNvPicPr>
          <p:nvPr/>
        </p:nvPicPr>
        <p:blipFill>
          <a:blip r:embed="rId2"/>
          <a:srcRect r="50217" b="91806"/>
          <a:stretch>
            <a:fillRect/>
          </a:stretch>
        </p:blipFill>
        <p:spPr>
          <a:xfrm flipH="1">
            <a:off x="4429124" y="0"/>
            <a:ext cx="4714876" cy="561956"/>
          </a:xfrm>
          <a:prstGeom prst="rect">
            <a:avLst/>
          </a:prstGeom>
          <a:ln>
            <a:noFill/>
          </a:ln>
        </p:spPr>
      </p:pic>
      <p:pic>
        <p:nvPicPr>
          <p:cNvPr id="12" name="Рисунок 11" descr="1198011271_2.jpg"/>
          <p:cNvPicPr>
            <a:picLocks noChangeAspect="1"/>
          </p:cNvPicPr>
          <p:nvPr/>
        </p:nvPicPr>
        <p:blipFill>
          <a:blip r:embed="rId2"/>
          <a:srcRect r="50217" b="91806"/>
          <a:stretch>
            <a:fillRect/>
          </a:stretch>
        </p:blipFill>
        <p:spPr>
          <a:xfrm>
            <a:off x="0" y="0"/>
            <a:ext cx="4714876" cy="561956"/>
          </a:xfrm>
          <a:prstGeom prst="rect">
            <a:avLst/>
          </a:prstGeom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971600" y="476672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– детский сад № 197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Заголовок 1"/>
          <p:cNvSpPr>
            <a:spLocks noGrp="1"/>
          </p:cNvSpPr>
          <p:nvPr>
            <p:ph type="ctrTitle"/>
          </p:nvPr>
        </p:nvSpPr>
        <p:spPr>
          <a:xfrm>
            <a:off x="1909315" y="2693987"/>
            <a:ext cx="5325369" cy="1470025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экологической культуры дошкольников посредством организации театрализованной деятельности»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16637" y="6037498"/>
            <a:ext cx="6202044" cy="1060000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Педагог: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Дербенева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Васильевна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7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МАДОУ 197\Desktop\фото\IMG-20190730-WA0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268760"/>
            <a:ext cx="5856651" cy="4392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03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МАДОУ 197\Desktop\фото\IMG-20190730-WA0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60848"/>
            <a:ext cx="3003798" cy="40050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МАДОУ 197\Desktop\фото\IMG-20190730-WA00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049" y="332656"/>
            <a:ext cx="3271292" cy="43617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00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МАДОУ 197\Desktop\фото\IMG-20190730-WA0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60648"/>
            <a:ext cx="3055268" cy="40736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МАДОУ 197\Desktop\фото\IMG-20190730-WA00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04864"/>
            <a:ext cx="3127276" cy="41697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33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МАДОУ 197\Desktop\фото\IMG-20190729-WA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4467"/>
            <a:ext cx="4572000" cy="3429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цветущий город\IMG-20190604-WA00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348880"/>
            <a:ext cx="3127276" cy="41697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02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ЦВгород\IMG-20190729-WA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537012"/>
            <a:ext cx="4176463" cy="3132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ЦВгород\IMG-20190729-WA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3272"/>
            <a:ext cx="4176464" cy="31323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49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ЦВгород\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61" y="188640"/>
            <a:ext cx="4391472" cy="24675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ЦВгород\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96952"/>
            <a:ext cx="6227676" cy="3499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27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МАДОУ 197\Desktop\Елена Васильевна\мой удачный фото\IMG_20190902_113542_BURST001_CO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60648"/>
            <a:ext cx="4632515" cy="34743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МАДОУ 197\Desktop\Елена Васильевна\мой удачный фото\IMG_20190902_1131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93657"/>
            <a:ext cx="3271292" cy="43617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81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МАДОУ 197\Desktop\Елена Васильевна\мой удачный фото\IMG_20190926_090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76672"/>
            <a:ext cx="4392488" cy="58566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2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МАДОУ 197\Desktop\Елена Васильевна\мой удачный фото\IMG_20181030_1629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0648"/>
            <a:ext cx="4008445" cy="30063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МАДОУ 197\Desktop\Елена Васильевна\мой удачный фото\IMG_20181204_0755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01008"/>
            <a:ext cx="5436096" cy="31179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78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МАДОУ 197\Desktop\Елена Васильевна\мой удачный фото\IMG_20181205_0921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32656"/>
            <a:ext cx="2933764" cy="39116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МАДОУ 197\Desktop\Елена Васильевна\мой удачный фото\IMG_20190109_0822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90308"/>
            <a:ext cx="3271292" cy="43617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69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Актуальность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31640" y="1196752"/>
            <a:ext cx="6696744" cy="158417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Глобальные проблемы современного мира, несущие угрозы человеческой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цивилизации, вызвали необходимость экологического образования и воспитания. Сегодня стоит вопрос о необходимости изменения своего отношения к природе и обеспечение соответствующего воспитания и образования нового поколения.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IMG_20190913_102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2852934"/>
            <a:ext cx="5328592" cy="37542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719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МАДОУ 197\Desktop\Елена Васильевна\мой удачный фото\IMG_20190226_1641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16312"/>
            <a:ext cx="3199284" cy="42657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МАДОУ 197\Desktop\Елена Васильевна\мой удачный фото\IMG_20181130_1642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060848"/>
            <a:ext cx="3312368" cy="44164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53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МАДОУ 197\Desktop\Елена Васильевна\мой удачный фото\IMG_20181024_1701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836712"/>
            <a:ext cx="3271292" cy="43617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МАДОУ 197\Desktop\Елена Васильевна\мой удачный фото\IMG_20190315_154320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41201"/>
            <a:ext cx="4392488" cy="32943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03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МАДОУ 197\Desktop\Елена Васильевна\мой удачный фото\IMG_20190318_1532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96752"/>
            <a:ext cx="2754306" cy="3672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МАДОУ 197\Desktop\Елена Васильевна\мой удачный фото\IMG_20190318_1545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420888"/>
            <a:ext cx="3078342" cy="41044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36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МАДОУ 197\Desktop\Елена Васильевна\мой удачный фото\IMG-20191002-WA0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082" y="908721"/>
            <a:ext cx="2970330" cy="39604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МАДОУ 197\Desktop\Елена Васильевна\мой удачный фото\IMG-20191002-WA0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516425"/>
            <a:ext cx="4809728" cy="27054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45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МАДОУ 197\Desktop\Елена Васильевна\мой удачный фото\IMG-20191002-WA0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492896"/>
            <a:ext cx="6748242" cy="37958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92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МАДОУ 197\Desktop\Елена Васильевна\мой удачный фото\IMG-20191002-WA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84784"/>
            <a:ext cx="6912768" cy="51845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69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285852" y="2571744"/>
            <a:ext cx="64934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/>
              <a:t>Ваше содержание</a:t>
            </a:r>
            <a:r>
              <a:rPr lang="en-US" sz="6000" dirty="0" smtClean="0"/>
              <a:t>2</a:t>
            </a:r>
            <a:endParaRPr lang="ru-RU" sz="6000" dirty="0"/>
          </a:p>
        </p:txBody>
      </p:sp>
      <p:pic>
        <p:nvPicPr>
          <p:cNvPr id="4" name="Рисунок 3" descr="1198011271_2.jpg"/>
          <p:cNvPicPr>
            <a:picLocks noChangeAspect="1"/>
          </p:cNvPicPr>
          <p:nvPr/>
        </p:nvPicPr>
        <p:blipFill>
          <a:blip r:embed="rId2"/>
          <a:srcRect r="50217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5" name="Рисунок 4" descr="1198011271_2.jpg"/>
          <p:cNvPicPr>
            <a:picLocks noChangeAspect="1"/>
          </p:cNvPicPr>
          <p:nvPr/>
        </p:nvPicPr>
        <p:blipFill>
          <a:blip r:embed="rId2"/>
          <a:srcRect r="50217"/>
          <a:stretch>
            <a:fillRect/>
          </a:stretch>
        </p:blipFill>
        <p:spPr>
          <a:xfrm flipH="1">
            <a:off x="4429124" y="0"/>
            <a:ext cx="4714876" cy="6858000"/>
          </a:xfrm>
          <a:prstGeom prst="rect">
            <a:avLst/>
          </a:prstGeom>
          <a:ln>
            <a:noFill/>
          </a:ln>
        </p:spPr>
      </p:pic>
      <p:pic>
        <p:nvPicPr>
          <p:cNvPr id="6" name="Рисунок 5" descr="1198011271_2.jpg"/>
          <p:cNvPicPr>
            <a:picLocks noChangeAspect="1"/>
          </p:cNvPicPr>
          <p:nvPr/>
        </p:nvPicPr>
        <p:blipFill>
          <a:blip r:embed="rId2"/>
          <a:srcRect r="92222"/>
          <a:stretch>
            <a:fillRect/>
          </a:stretch>
        </p:blipFill>
        <p:spPr>
          <a:xfrm>
            <a:off x="0" y="0"/>
            <a:ext cx="714348" cy="6858000"/>
          </a:xfrm>
          <a:prstGeom prst="rect">
            <a:avLst/>
          </a:prstGeom>
        </p:spPr>
      </p:pic>
      <p:pic>
        <p:nvPicPr>
          <p:cNvPr id="7" name="Рисунок 6" descr="1198011271_2.jpg"/>
          <p:cNvPicPr>
            <a:picLocks noChangeAspect="1"/>
          </p:cNvPicPr>
          <p:nvPr/>
        </p:nvPicPr>
        <p:blipFill>
          <a:blip r:embed="rId2"/>
          <a:srcRect r="92222"/>
          <a:stretch>
            <a:fillRect/>
          </a:stretch>
        </p:blipFill>
        <p:spPr>
          <a:xfrm flipH="1">
            <a:off x="8429652" y="0"/>
            <a:ext cx="714348" cy="6858000"/>
          </a:xfrm>
          <a:prstGeom prst="rect">
            <a:avLst/>
          </a:prstGeom>
        </p:spPr>
      </p:pic>
      <p:pic>
        <p:nvPicPr>
          <p:cNvPr id="8" name="Рисунок 7" descr="1198011271_2.jpg"/>
          <p:cNvPicPr>
            <a:picLocks noChangeAspect="1"/>
          </p:cNvPicPr>
          <p:nvPr/>
        </p:nvPicPr>
        <p:blipFill>
          <a:blip r:embed="rId2"/>
          <a:srcRect t="91528" r="50217"/>
          <a:stretch>
            <a:fillRect/>
          </a:stretch>
        </p:blipFill>
        <p:spPr>
          <a:xfrm flipH="1">
            <a:off x="4429124" y="6276996"/>
            <a:ext cx="4714876" cy="581004"/>
          </a:xfrm>
          <a:prstGeom prst="rect">
            <a:avLst/>
          </a:prstGeom>
          <a:ln>
            <a:noFill/>
          </a:ln>
        </p:spPr>
      </p:pic>
      <p:pic>
        <p:nvPicPr>
          <p:cNvPr id="9" name="Рисунок 8" descr="1198011271_2.jpg"/>
          <p:cNvPicPr>
            <a:picLocks noChangeAspect="1"/>
          </p:cNvPicPr>
          <p:nvPr/>
        </p:nvPicPr>
        <p:blipFill>
          <a:blip r:embed="rId2"/>
          <a:srcRect t="91528" r="50217"/>
          <a:stretch>
            <a:fillRect/>
          </a:stretch>
        </p:blipFill>
        <p:spPr>
          <a:xfrm>
            <a:off x="0" y="6276996"/>
            <a:ext cx="4714876" cy="581004"/>
          </a:xfrm>
          <a:prstGeom prst="rect">
            <a:avLst/>
          </a:prstGeom>
          <a:ln>
            <a:noFill/>
          </a:ln>
        </p:spPr>
      </p:pic>
      <p:pic>
        <p:nvPicPr>
          <p:cNvPr id="11" name="Рисунок 10" descr="1198011271_2.jpg"/>
          <p:cNvPicPr>
            <a:picLocks noChangeAspect="1"/>
          </p:cNvPicPr>
          <p:nvPr/>
        </p:nvPicPr>
        <p:blipFill>
          <a:blip r:embed="rId2"/>
          <a:srcRect r="50217" b="91806"/>
          <a:stretch>
            <a:fillRect/>
          </a:stretch>
        </p:blipFill>
        <p:spPr>
          <a:xfrm flipH="1">
            <a:off x="4429124" y="0"/>
            <a:ext cx="4714876" cy="561956"/>
          </a:xfrm>
          <a:prstGeom prst="rect">
            <a:avLst/>
          </a:prstGeom>
          <a:ln>
            <a:noFill/>
          </a:ln>
        </p:spPr>
      </p:pic>
      <p:pic>
        <p:nvPicPr>
          <p:cNvPr id="12" name="Рисунок 11" descr="1198011271_2.jpg"/>
          <p:cNvPicPr>
            <a:picLocks noChangeAspect="1"/>
          </p:cNvPicPr>
          <p:nvPr/>
        </p:nvPicPr>
        <p:blipFill>
          <a:blip r:embed="rId2"/>
          <a:srcRect r="50217" b="91806"/>
          <a:stretch>
            <a:fillRect/>
          </a:stretch>
        </p:blipFill>
        <p:spPr>
          <a:xfrm>
            <a:off x="0" y="0"/>
            <a:ext cx="4714876" cy="56195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7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-20190922-WA00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1700808"/>
            <a:ext cx="5901288" cy="44259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771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МАДОУ 197\Desktop\Елена Васильевна\мой удачный фото\IMG_20181219_1518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951" y="908720"/>
            <a:ext cx="4751512" cy="35636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МАДОУ 197\Desktop\Елена Васильевна\мой удачный фото\IMG_20181211_114745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148" y="2896681"/>
            <a:ext cx="2952328" cy="39364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48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ДОУ 197\Desktop\Елена Васильевна\мой удачный фото\IMG_20190214_1152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76672"/>
            <a:ext cx="3756901" cy="28176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МАДОУ 197\Desktop\Елена Васильевна\мой удачный фото\IMG_20190219_1702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73016"/>
            <a:ext cx="4080453" cy="30603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58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МАДОУ 197\Desktop\Елена Васильевна\мой удачный фото\IMG_20190326_1651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73391"/>
            <a:ext cx="4128459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МАДОУ 197\Desktop\Елена Васильевна\мой удачный фото\IMG_20190417_092054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88840"/>
            <a:ext cx="3131840" cy="41757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60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МАДОУ 197\Desktop\Елена Васильевна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60648"/>
            <a:ext cx="4745484" cy="28596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МАДОУ 197\Desktop\Елена Васильевна\мой удачный фото\IMG_20181214_1108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43090"/>
            <a:ext cx="4536504" cy="34023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94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МАДОУ 197\Desktop\Елена Васильевна\мой удачный фото\DSC039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60648"/>
            <a:ext cx="4968552" cy="33075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МАДОУ 197\Desktop\Елена Васильевна\мой удачный фото\DSC039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12976"/>
            <a:ext cx="5148064" cy="34270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53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МАДОУ 197\Desktop\Елена Васильевна\мой удачный фото\IMG_20190320_1654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2578"/>
            <a:ext cx="3962400" cy="2971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МАДОУ 197\Desktop\Елена Васильевна\мой удачный фото\IMG_20190521_1734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76872"/>
            <a:ext cx="2971800" cy="3962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30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546138a2f765b2a9dcd41fe88ab06e8dd525497"/>
</p:tagLst>
</file>

<file path=ppt/theme/theme1.xml><?xml version="1.0" encoding="utf-8"?>
<a:theme xmlns:a="http://schemas.openxmlformats.org/drawingml/2006/main" name="shablon_theatr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атральн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shablon_theatre</Template>
  <TotalTime>360</TotalTime>
  <Words>67</Words>
  <Application>Microsoft Office PowerPoint</Application>
  <PresentationFormat>Экран (4:3)</PresentationFormat>
  <Paragraphs>7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shablon_theatre</vt:lpstr>
      <vt:lpstr>театральная</vt:lpstr>
      <vt:lpstr>«Формирование экологической культуры дошкольников посредством организации театрализованной деятельности»</vt:lpstr>
      <vt:lpstr>Актуальность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«Формирование экологической культуры дошкольников посредством организации театрализованной деятельности»</dc:title>
  <dc:creator>МАДОУ 197</dc:creator>
  <cp:lastModifiedBy>МАДОУ 197</cp:lastModifiedBy>
  <cp:revision>14</cp:revision>
  <dcterms:created xsi:type="dcterms:W3CDTF">2019-10-16T07:17:52Z</dcterms:created>
  <dcterms:modified xsi:type="dcterms:W3CDTF">2019-10-17T12:54:00Z</dcterms:modified>
</cp:coreProperties>
</file>