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61" r:id="rId6"/>
    <p:sldId id="262" r:id="rId7"/>
    <p:sldId id="276" r:id="rId8"/>
    <p:sldId id="263" r:id="rId9"/>
    <p:sldId id="277" r:id="rId10"/>
    <p:sldId id="264" r:id="rId11"/>
    <p:sldId id="272" r:id="rId12"/>
    <p:sldId id="265" r:id="rId13"/>
    <p:sldId id="278" r:id="rId14"/>
    <p:sldId id="266" r:id="rId15"/>
    <p:sldId id="273" r:id="rId16"/>
    <p:sldId id="267" r:id="rId17"/>
    <p:sldId id="274" r:id="rId18"/>
    <p:sldId id="268" r:id="rId19"/>
    <p:sldId id="281" r:id="rId20"/>
    <p:sldId id="269" r:id="rId21"/>
    <p:sldId id="280" r:id="rId22"/>
    <p:sldId id="270" r:id="rId23"/>
    <p:sldId id="279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01F8-E306-4499-A41E-0155D3D3F009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BEED-B2B3-40CF-B4E7-0F15A078C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003800" y="1628775"/>
            <a:ext cx="3889375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Шарль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Камиль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Сен-Санс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795963" y="4868863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1835-1921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49053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cs typeface="Times New Roman"/>
            </a:endParaRPr>
          </a:p>
        </p:txBody>
      </p:sp>
      <p:pic>
        <p:nvPicPr>
          <p:cNvPr id="1026" name="Picture 2" descr="C:\Documents and Settings\Admin\Рабочий стол\картинки\87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810000" cy="530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Слон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291"/>
            <a:ext cx="4281518" cy="46434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b="1" dirty="0" err="1">
                <a:solidFill>
                  <a:srgbClr val="0000FF"/>
                </a:solidFill>
              </a:rPr>
              <a:t>Белеют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бивни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словно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снег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Животного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сильнее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нет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Огромный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серый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00FF"/>
                </a:solidFill>
              </a:rPr>
              <a:t>С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добрым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нравом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Идет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по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джунглям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величаво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И </a:t>
            </a:r>
            <a:r>
              <a:rPr lang="en-US" sz="2600" b="1" dirty="0" err="1">
                <a:solidFill>
                  <a:srgbClr val="0000FF"/>
                </a:solidFill>
              </a:rPr>
              <a:t>длинным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носом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как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рукой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Поднять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он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может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нас</a:t>
            </a:r>
            <a:r>
              <a:rPr lang="en-US" sz="2600" b="1" dirty="0">
                <a:solidFill>
                  <a:srgbClr val="0000FF"/>
                </a:solidFill>
              </a:rPr>
              <a:t> с </a:t>
            </a:r>
            <a:r>
              <a:rPr lang="en-US" sz="2600" b="1" dirty="0" err="1">
                <a:solidFill>
                  <a:srgbClr val="0000FF"/>
                </a:solidFill>
              </a:rPr>
              <a:t>тобой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Он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весит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очень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много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тонн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Друзья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конечно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это</a:t>
            </a:r>
            <a:r>
              <a:rPr lang="en-US" sz="2600" b="1" dirty="0">
                <a:solidFill>
                  <a:srgbClr val="0000FF"/>
                </a:solidFill>
              </a:rPr>
              <a:t>... 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DSC0626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857496"/>
            <a:ext cx="4038600" cy="302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Контрабас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dmin\Рабочий стол\картинки\photo-sborka.ru_2413_view_12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4038600" cy="3035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  <p:pic>
        <p:nvPicPr>
          <p:cNvPr id="6" name="Содержимое 5" descr="Изображение 09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3636" y="1571612"/>
            <a:ext cx="2069012" cy="452596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Кенгуру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О </a:t>
            </a:r>
            <a:r>
              <a:rPr lang="en-US" sz="2400" b="1" dirty="0" err="1">
                <a:solidFill>
                  <a:srgbClr val="0000FF"/>
                </a:solidFill>
              </a:rPr>
              <a:t>ком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загадка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эта</a:t>
            </a:r>
            <a:r>
              <a:rPr lang="en-US" sz="2400" b="1" dirty="0">
                <a:solidFill>
                  <a:srgbClr val="0000FF"/>
                </a:solidFill>
              </a:rPr>
              <a:t>?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К</a:t>
            </a:r>
            <a:r>
              <a:rPr lang="en-US" sz="2400" b="1" dirty="0" err="1" smtClean="0">
                <a:solidFill>
                  <a:srgbClr val="0000FF"/>
                </a:solidFill>
              </a:rPr>
              <a:t>оричневого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цвета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На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двух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ногах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тужит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Скачками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побежит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от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льва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Ей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хвост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опорой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служит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Еда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— </a:t>
            </a:r>
            <a:r>
              <a:rPr lang="en-US" sz="2400" b="1" dirty="0" err="1">
                <a:solidFill>
                  <a:srgbClr val="0000FF"/>
                </a:solidFill>
              </a:rPr>
              <a:t>листочки</a:t>
            </a:r>
            <a:r>
              <a:rPr lang="en-US" sz="2400" b="1" dirty="0">
                <a:solidFill>
                  <a:srgbClr val="0000FF"/>
                </a:solidFill>
              </a:rPr>
              <a:t> и </a:t>
            </a:r>
            <a:r>
              <a:rPr lang="en-US" sz="2400" b="1" dirty="0" err="1" smtClean="0">
                <a:solidFill>
                  <a:srgbClr val="0000FF"/>
                </a:solidFill>
              </a:rPr>
              <a:t>трав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На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животе</a:t>
            </a:r>
            <a:r>
              <a:rPr lang="en-US" sz="2400" b="1" dirty="0">
                <a:solidFill>
                  <a:srgbClr val="0000FF"/>
                </a:solidFill>
              </a:rPr>
              <a:t> в </a:t>
            </a:r>
            <a:r>
              <a:rPr lang="en-US" sz="2400" b="1" dirty="0" err="1">
                <a:solidFill>
                  <a:srgbClr val="0000FF"/>
                </a:solidFill>
              </a:rPr>
              <a:t>кармане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Прижались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дети</a:t>
            </a:r>
            <a:r>
              <a:rPr lang="en-US" sz="2400" b="1" dirty="0">
                <a:solidFill>
                  <a:srgbClr val="0000FF"/>
                </a:solidFill>
              </a:rPr>
              <a:t> к </a:t>
            </a:r>
            <a:r>
              <a:rPr lang="en-US" sz="2400" b="1" dirty="0" err="1">
                <a:solidFill>
                  <a:srgbClr val="0000FF"/>
                </a:solidFill>
              </a:rPr>
              <a:t>маме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В </a:t>
            </a:r>
            <a:r>
              <a:rPr lang="en-US" sz="2400" b="1" dirty="0" err="1">
                <a:solidFill>
                  <a:srgbClr val="0000FF"/>
                </a:solidFill>
              </a:rPr>
              <a:t>теплой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сумке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детвору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Носит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только</a:t>
            </a:r>
            <a:r>
              <a:rPr lang="en-US" sz="2400" b="1" dirty="0">
                <a:solidFill>
                  <a:srgbClr val="0000FF"/>
                </a:solidFill>
              </a:rPr>
              <a:t>... 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pic>
        <p:nvPicPr>
          <p:cNvPr id="6" name="Рисунок 5" descr="0_5bff4_d6d2acd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214554"/>
            <a:ext cx="4080971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Пианино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859200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1270252840_1270023833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000372"/>
            <a:ext cx="4038600" cy="3230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Аквариум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Целый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день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снуют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толкутся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Эти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крошки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за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стеклом</a:t>
            </a:r>
            <a:r>
              <a:rPr lang="en-US" sz="2600" b="1" dirty="0">
                <a:solidFill>
                  <a:srgbClr val="0000FF"/>
                </a:solidFill>
              </a:rPr>
              <a:t>: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То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гурьбою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соберутся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То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плывут</a:t>
            </a:r>
            <a:r>
              <a:rPr lang="en-US" sz="2600" b="1" dirty="0">
                <a:solidFill>
                  <a:srgbClr val="0000FF"/>
                </a:solidFill>
              </a:rPr>
              <a:t> в </a:t>
            </a:r>
            <a:r>
              <a:rPr lang="en-US" sz="2600" b="1" dirty="0" err="1">
                <a:solidFill>
                  <a:srgbClr val="0000FF"/>
                </a:solidFill>
              </a:rPr>
              <a:t>воде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гуськом</a:t>
            </a:r>
            <a:r>
              <a:rPr lang="en-US" sz="2600" b="1" dirty="0">
                <a:solidFill>
                  <a:srgbClr val="0000FF"/>
                </a:solidFill>
              </a:rPr>
              <a:t>.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Водоросли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как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аллеи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Дно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песчаное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светло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Вот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одна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других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резвее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Бьется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боком</a:t>
            </a:r>
            <a:r>
              <a:rPr lang="en-US" sz="2600" b="1" dirty="0">
                <a:solidFill>
                  <a:srgbClr val="0000FF"/>
                </a:solidFill>
              </a:rPr>
              <a:t> о </a:t>
            </a:r>
            <a:r>
              <a:rPr lang="en-US" sz="2600" b="1" dirty="0" err="1">
                <a:solidFill>
                  <a:srgbClr val="0000FF"/>
                </a:solidFill>
              </a:rPr>
              <a:t>стекло</a:t>
            </a:r>
            <a:r>
              <a:rPr lang="en-US" sz="2600" b="1" dirty="0">
                <a:solidFill>
                  <a:srgbClr val="0000FF"/>
                </a:solidFill>
              </a:rPr>
              <a:t>.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Плавнички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дрожат</a:t>
            </a:r>
            <a:r>
              <a:rPr lang="en-US" sz="2600" b="1" dirty="0" smtClean="0">
                <a:solidFill>
                  <a:srgbClr val="0000FF"/>
                </a:solidFill>
              </a:rPr>
              <a:t>,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00FF"/>
                </a:solidFill>
              </a:rPr>
              <a:t>Т</a:t>
            </a:r>
            <a:r>
              <a:rPr lang="en-US" sz="2600" b="1" dirty="0" err="1" smtClean="0">
                <a:solidFill>
                  <a:srgbClr val="0000FF"/>
                </a:solidFill>
              </a:rPr>
              <a:t>репещут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Спинка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выгнута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дугой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Чешуинки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так</a:t>
            </a:r>
            <a:r>
              <a:rPr lang="en-US" sz="2600" b="1" dirty="0">
                <a:solidFill>
                  <a:srgbClr val="0000FF"/>
                </a:solidFill>
              </a:rPr>
              <a:t> и </a:t>
            </a:r>
            <a:r>
              <a:rPr lang="en-US" sz="2600" b="1" dirty="0" err="1">
                <a:solidFill>
                  <a:srgbClr val="0000FF"/>
                </a:solidFill>
              </a:rPr>
              <a:t>блещут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У </a:t>
            </a:r>
            <a:r>
              <a:rPr lang="en-US" sz="2600" b="1" dirty="0" err="1">
                <a:solidFill>
                  <a:srgbClr val="0000FF"/>
                </a:solidFill>
              </a:rPr>
              <a:t>красавицы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такой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  <a:endParaRPr lang="ru-RU" sz="26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249723396_operaimag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071678"/>
            <a:ext cx="4038600" cy="30289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Оркестр, Челеста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Admin\Рабочий стол\картинки\14400-Fish_Aqu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2873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Admin\Рабочий стол\картинки2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2016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Budapest-Symphony-Orchestra-01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42910" y="3500438"/>
            <a:ext cx="4083176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ru-RU" sz="4900" b="1" dirty="0" smtClean="0">
                <a:solidFill>
                  <a:schemeClr val="bg1"/>
                </a:solidFill>
              </a:rPr>
              <a:t>Кукушка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504349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На </a:t>
            </a:r>
            <a:r>
              <a:rPr lang="ru-RU" sz="2400" b="1" dirty="0">
                <a:solidFill>
                  <a:srgbClr val="0000FF"/>
                </a:solidFill>
              </a:rPr>
              <a:t>дереве высоком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Сижу я на  суку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И </a:t>
            </a:r>
            <a:r>
              <a:rPr lang="ru-RU" sz="2400" b="1" dirty="0">
                <a:solidFill>
                  <a:srgbClr val="0000FF"/>
                </a:solidFill>
              </a:rPr>
              <a:t>слышно издалека </a:t>
            </a:r>
            <a:r>
              <a:rPr lang="ru-RU" sz="2400" b="1" dirty="0" smtClean="0">
                <a:solidFill>
                  <a:srgbClr val="0000FF"/>
                </a:solidFill>
              </a:rPr>
              <a:t>мое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«К</a:t>
            </a:r>
            <a:r>
              <a:rPr lang="en-US" sz="2400" b="1" dirty="0" smtClean="0">
                <a:solidFill>
                  <a:srgbClr val="0000FF"/>
                </a:solidFill>
              </a:rPr>
              <a:t>у-</a:t>
            </a:r>
            <a:r>
              <a:rPr lang="en-US" sz="2400" b="1" dirty="0" err="1" smtClean="0">
                <a:solidFill>
                  <a:srgbClr val="0000FF"/>
                </a:solidFill>
              </a:rPr>
              <a:t>ку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ку-ку</a:t>
            </a:r>
            <a:r>
              <a:rPr lang="en-US" sz="2400" b="1" dirty="0">
                <a:solidFill>
                  <a:srgbClr val="0000FF"/>
                </a:solidFill>
              </a:rPr>
              <a:t>».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Белые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полоски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груди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Ты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меня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послушать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err="1" smtClean="0">
                <a:solidFill>
                  <a:srgbClr val="0000FF"/>
                </a:solidFill>
              </a:rPr>
              <a:t>П</a:t>
            </a:r>
            <a:r>
              <a:rPr lang="en-US" sz="2400" b="1" dirty="0" err="1" smtClean="0">
                <a:solidFill>
                  <a:srgbClr val="0000FF"/>
                </a:solidFill>
              </a:rPr>
              <a:t>риходи</a:t>
            </a:r>
            <a:r>
              <a:rPr lang="en-US" sz="2400" b="1" dirty="0">
                <a:solidFill>
                  <a:srgbClr val="0000FF"/>
                </a:solidFill>
              </a:rPr>
              <a:t>!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Всем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одно</a:t>
            </a:r>
            <a:r>
              <a:rPr lang="en-US" sz="2400" b="1" dirty="0">
                <a:solidFill>
                  <a:srgbClr val="0000FF"/>
                </a:solidFill>
              </a:rPr>
              <a:t> и </a:t>
            </a:r>
            <a:r>
              <a:rPr lang="en-US" sz="2400" b="1" dirty="0" err="1">
                <a:solidFill>
                  <a:srgbClr val="0000FF"/>
                </a:solidFill>
              </a:rPr>
              <a:t>то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же</a:t>
            </a:r>
            <a:r>
              <a:rPr lang="en-US" sz="2400" b="1" dirty="0">
                <a:solidFill>
                  <a:srgbClr val="0000FF"/>
                </a:solidFill>
              </a:rPr>
              <a:t> я </a:t>
            </a:r>
            <a:r>
              <a:rPr lang="en-US" sz="2400" b="1" dirty="0" err="1">
                <a:solidFill>
                  <a:srgbClr val="0000FF"/>
                </a:solidFill>
              </a:rPr>
              <a:t>твержу</a:t>
            </a:r>
            <a:r>
              <a:rPr lang="en-US" sz="2400" b="1" dirty="0">
                <a:solidFill>
                  <a:srgbClr val="0000FF"/>
                </a:solidFill>
              </a:rPr>
              <a:t>;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Время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беззаботно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провожу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189203317_53f22a979b4a6404f405a5b9b71744d4_ful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Кларнет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416058" cy="234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C:\Documents and Settings\Admin\Рабочий стол\картинки\0da9553fb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766376" cy="3240000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Лебедь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62151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Горделивый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белокрылый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Он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белее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белых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лилий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Скользит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бесшумно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Н</a:t>
            </a:r>
            <a:r>
              <a:rPr lang="en-US" sz="2400" b="1" dirty="0" err="1" smtClean="0">
                <a:solidFill>
                  <a:srgbClr val="0000FF"/>
                </a:solidFill>
              </a:rPr>
              <a:t>ад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водой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Шея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выгнута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дугой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Им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любуются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всегда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Все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на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берегу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пруда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5c34263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0430" y="1857364"/>
            <a:ext cx="5280000" cy="39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Documents and Settings\Admin\Рабочий стол\картинки\5959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0" y="-2286000"/>
            <a:ext cx="3456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Оркестр, виолончель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pic_135869829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57620" y="3429000"/>
            <a:ext cx="5100000" cy="324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63557"/>
          <a:stretch>
            <a:fillRect/>
          </a:stretch>
        </p:blipFill>
        <p:spPr>
          <a:xfrm>
            <a:off x="6786578" y="428604"/>
            <a:ext cx="1966174" cy="288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7" name="Picture 3" descr="C:\Documents and Settings\Admin\Рабочий стол\картинки2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3360000" cy="25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\18565.jpg"/>
          <p:cNvPicPr>
            <a:picLocks noChangeAspect="1" noChangeArrowheads="1"/>
          </p:cNvPicPr>
          <p:nvPr/>
        </p:nvPicPr>
        <p:blipFill>
          <a:blip r:embed="rId2"/>
          <a:srcRect l="3855" t="15875" r="2338" b="8718"/>
          <a:stretch>
            <a:fillRect/>
          </a:stretch>
        </p:blipFill>
        <p:spPr bwMode="auto">
          <a:xfrm>
            <a:off x="1857356" y="3429000"/>
            <a:ext cx="5878421" cy="30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pic>
        <p:nvPicPr>
          <p:cNvPr id="2051" name="Picture 3" descr="C:\Documents and Settings\Admin\Рабочий стол\картинки\257005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14290"/>
            <a:ext cx="2476500" cy="29337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Черепаха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Что </a:t>
            </a:r>
            <a:r>
              <a:rPr lang="ru-RU" sz="2400" b="1" dirty="0">
                <a:solidFill>
                  <a:srgbClr val="0000FF"/>
                </a:solidFill>
              </a:rPr>
              <a:t>за чудо?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Вот </a:t>
            </a:r>
            <a:r>
              <a:rPr lang="ru-RU" sz="2400" b="1" dirty="0">
                <a:solidFill>
                  <a:srgbClr val="0000FF"/>
                </a:solidFill>
              </a:rPr>
              <a:t>так </a:t>
            </a:r>
            <a:r>
              <a:rPr lang="ru-RU" sz="2400" b="1" dirty="0" smtClean="0">
                <a:solidFill>
                  <a:srgbClr val="0000FF"/>
                </a:solidFill>
              </a:rPr>
              <a:t>чудо…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Сверху </a:t>
            </a:r>
            <a:r>
              <a:rPr lang="ru-RU" sz="2400" b="1" dirty="0">
                <a:solidFill>
                  <a:srgbClr val="0000FF"/>
                </a:solidFill>
              </a:rPr>
              <a:t>блюдо, снизу </a:t>
            </a:r>
            <a:r>
              <a:rPr lang="ru-RU" sz="2400" b="1" dirty="0" smtClean="0">
                <a:solidFill>
                  <a:srgbClr val="0000FF"/>
                </a:solidFill>
              </a:rPr>
              <a:t>блюдо.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Ходит </a:t>
            </a:r>
            <a:r>
              <a:rPr lang="ru-RU" sz="2400" b="1" dirty="0">
                <a:solidFill>
                  <a:srgbClr val="0000FF"/>
                </a:solidFill>
              </a:rPr>
              <a:t>чудо по дороге </a:t>
            </a:r>
            <a:r>
              <a:rPr lang="ru-RU" sz="2400" b="1" dirty="0" smtClean="0">
                <a:solidFill>
                  <a:srgbClr val="0000FF"/>
                </a:solidFill>
              </a:rPr>
              <a:t>–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Голова </a:t>
            </a:r>
            <a:r>
              <a:rPr lang="ru-RU" sz="2400" b="1" dirty="0">
                <a:solidFill>
                  <a:srgbClr val="0000FF"/>
                </a:solidFill>
              </a:rPr>
              <a:t>торчит, да </a:t>
            </a:r>
            <a:r>
              <a:rPr lang="ru-RU" sz="2400" b="1" dirty="0" smtClean="0">
                <a:solidFill>
                  <a:srgbClr val="0000FF"/>
                </a:solidFill>
              </a:rPr>
              <a:t>ноги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x_1e93413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857496"/>
            <a:ext cx="4038600" cy="3196111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Оркестр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67ea4ee987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335756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Admin\Рабочий стол\картинки\cherepa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78369"/>
            <a:ext cx="4038600" cy="3169624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Длинноухие </a:t>
            </a:r>
            <a:r>
              <a:rPr lang="ru-RU" b="1" dirty="0" err="1" smtClean="0">
                <a:solidFill>
                  <a:schemeClr val="bg1"/>
                </a:solidFill>
              </a:rPr>
              <a:t>ослы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4038600" cy="335758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Я </a:t>
            </a:r>
            <a:r>
              <a:rPr lang="ru-RU" sz="2400" b="1" dirty="0">
                <a:solidFill>
                  <a:srgbClr val="0000FF"/>
                </a:solidFill>
              </a:rPr>
              <a:t>его узнаю сам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По </a:t>
            </a:r>
            <a:r>
              <a:rPr lang="ru-RU" sz="2400" b="1" dirty="0">
                <a:solidFill>
                  <a:srgbClr val="0000FF"/>
                </a:solidFill>
              </a:rPr>
              <a:t>его большим </a:t>
            </a:r>
            <a:r>
              <a:rPr lang="ru-RU" sz="2400" b="1" dirty="0" smtClean="0">
                <a:solidFill>
                  <a:srgbClr val="0000FF"/>
                </a:solidFill>
              </a:rPr>
              <a:t>ушам</a:t>
            </a:r>
          </a:p>
          <a:p>
            <a:pPr>
              <a:buNone/>
            </a:pPr>
            <a:r>
              <a:rPr lang="ru-RU" sz="2400" b="1" dirty="0">
                <a:solidFill>
                  <a:srgbClr val="0000FF"/>
                </a:solidFill>
              </a:rPr>
              <a:t/>
            </a:r>
            <a:br>
              <a:rPr lang="ru-RU" sz="2400" b="1" dirty="0">
                <a:solidFill>
                  <a:srgbClr val="0000FF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normal_chr_donkey_p2_12808402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2714620"/>
            <a:ext cx="450939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Documents and Settings\Admin\Рабочий стол\картинки\c0bae18ca2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3752897" cy="32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Скрипки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_42044192_donkey4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286124"/>
            <a:ext cx="4243200" cy="30600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214422"/>
            <a:ext cx="3662400" cy="25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050" name="Picture 2" descr="C:\Documents and Settings\Admin\Рабочий стол\картинки2\skripk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216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uzikaa-117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85926"/>
            <a:ext cx="4185000" cy="1116000"/>
          </a:xfrm>
        </p:spPr>
      </p:pic>
      <p:pic>
        <p:nvPicPr>
          <p:cNvPr id="7" name="Рисунок 6" descr="muzikaa-7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286124"/>
            <a:ext cx="2863440" cy="29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Королевский марш льва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Устрашающе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красив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Он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свиреп</a:t>
            </a:r>
            <a:r>
              <a:rPr lang="en-US" sz="2400" b="1" dirty="0">
                <a:solidFill>
                  <a:srgbClr val="0000FF"/>
                </a:solidFill>
              </a:rPr>
              <a:t> и </a:t>
            </a:r>
            <a:r>
              <a:rPr lang="en-US" sz="2400" b="1" dirty="0" err="1">
                <a:solidFill>
                  <a:srgbClr val="0000FF"/>
                </a:solidFill>
              </a:rPr>
              <a:t>желтогрив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Даже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хвост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совсем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н</a:t>
            </a:r>
            <a:r>
              <a:rPr lang="ru-RU" sz="2400" b="1" dirty="0" smtClean="0">
                <a:solidFill>
                  <a:srgbClr val="0000FF"/>
                </a:solidFill>
              </a:rPr>
              <a:t>е </a:t>
            </a:r>
            <a:r>
              <a:rPr lang="en-US" sz="2400" b="1" dirty="0" err="1" smtClean="0">
                <a:solidFill>
                  <a:srgbClr val="0000FF"/>
                </a:solidFill>
              </a:rPr>
              <a:t>прост</a:t>
            </a:r>
            <a:r>
              <a:rPr lang="ru-RU" sz="2400" b="1" dirty="0" smtClean="0">
                <a:solidFill>
                  <a:srgbClr val="0000FF"/>
                </a:solidFill>
              </a:rPr>
              <a:t>-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С </a:t>
            </a:r>
            <a:r>
              <a:rPr lang="en-US" sz="2400" b="1" dirty="0" err="1">
                <a:solidFill>
                  <a:srgbClr val="0000FF"/>
                </a:solidFill>
              </a:rPr>
              <a:t>кисточкою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длинный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хвост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Лапы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сильны</a:t>
            </a:r>
            <a:r>
              <a:rPr lang="en-US" sz="2400" b="1" dirty="0">
                <a:solidFill>
                  <a:srgbClr val="0000FF"/>
                </a:solidFill>
              </a:rPr>
              <a:t> и </a:t>
            </a:r>
            <a:r>
              <a:rPr lang="en-US" sz="2400" b="1" dirty="0" err="1">
                <a:solidFill>
                  <a:srgbClr val="0000FF"/>
                </a:solidFill>
              </a:rPr>
              <a:t>могучи</a:t>
            </a:r>
            <a:r>
              <a:rPr lang="en-US" sz="2400" b="1" dirty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Рык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несется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выше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тучи</a:t>
            </a:r>
            <a:r>
              <a:rPr lang="en-US" sz="2400" b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Ведь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зря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он</a:t>
            </a:r>
            <a:r>
              <a:rPr lang="en-US" sz="2400" b="1" dirty="0">
                <a:solidFill>
                  <a:srgbClr val="0000FF"/>
                </a:solidFill>
              </a:rPr>
              <a:t> —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Ц</a:t>
            </a:r>
            <a:r>
              <a:rPr lang="en-US" sz="2400" b="1" dirty="0" err="1" smtClean="0">
                <a:solidFill>
                  <a:srgbClr val="0000FF"/>
                </a:solidFill>
              </a:rPr>
              <a:t>арь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зверей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В </a:t>
            </a:r>
            <a:r>
              <a:rPr lang="en-US" sz="2400" b="1" dirty="0" err="1">
                <a:solidFill>
                  <a:srgbClr val="0000FF"/>
                </a:solidFill>
              </a:rPr>
              <a:t>жаркой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Африке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своей</a:t>
            </a:r>
            <a:r>
              <a:rPr lang="en-US" sz="2400" b="1" dirty="0" smtClean="0">
                <a:solidFill>
                  <a:srgbClr val="0000FF"/>
                </a:solidFill>
              </a:rPr>
              <a:t>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715eb16867c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2714620"/>
            <a:ext cx="4560000" cy="3420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Симфонический </a:t>
            </a:r>
            <a:r>
              <a:rPr lang="ru-RU" b="1" dirty="0" smtClean="0">
                <a:solidFill>
                  <a:schemeClr val="bg1"/>
                </a:solidFill>
              </a:rPr>
              <a:t>Оркестр, пианино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6cfda10f_resizedScaled_659to49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4322186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3643314"/>
            <a:ext cx="3859200" cy="28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Куры и петухи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392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Ах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какой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же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он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горластый</a:t>
            </a:r>
            <a:r>
              <a:rPr lang="en-US" sz="2400" b="1" dirty="0" smtClean="0">
                <a:solidFill>
                  <a:srgbClr val="0000FF"/>
                </a:solidFill>
              </a:rPr>
              <a:t>!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По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утрам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кричит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всем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</a:rPr>
              <a:t>«</a:t>
            </a:r>
            <a:r>
              <a:rPr lang="en-US" sz="2400" b="1" dirty="0" err="1">
                <a:solidFill>
                  <a:srgbClr val="0000FF"/>
                </a:solidFill>
              </a:rPr>
              <a:t>Здравствуй</a:t>
            </a:r>
            <a:r>
              <a:rPr lang="en-US" sz="2400" b="1" dirty="0">
                <a:solidFill>
                  <a:srgbClr val="0000FF"/>
                </a:solidFill>
              </a:rPr>
              <a:t>!»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На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ногах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его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сапожки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На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ушах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висят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сережки</a:t>
            </a:r>
            <a:r>
              <a:rPr lang="en-US" sz="2400" b="1" dirty="0">
                <a:solidFill>
                  <a:srgbClr val="0000FF"/>
                </a:solidFill>
              </a:rPr>
              <a:t>,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На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головке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гребешок</a:t>
            </a:r>
            <a:r>
              <a:rPr lang="en-US" sz="2400" b="1" dirty="0">
                <a:solidFill>
                  <a:srgbClr val="0000FF"/>
                </a:solidFill>
              </a:rPr>
              <a:t>. 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0000FF"/>
                </a:solidFill>
              </a:rPr>
              <a:t>Кто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же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это</a:t>
            </a:r>
            <a:r>
              <a:rPr lang="en-US" sz="2400" b="1" dirty="0">
                <a:solidFill>
                  <a:srgbClr val="0000FF"/>
                </a:solidFill>
              </a:rPr>
              <a:t>?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0000FF"/>
                </a:solidFill>
              </a:rPr>
              <a:t> 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5" name="Содержимое 4" descr="0_6b45a_6ec365ea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143240" y="2857496"/>
            <a:ext cx="4774737" cy="36000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Куры и петухи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9"/>
            <a:ext cx="403860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Ну</a:t>
            </a:r>
            <a:r>
              <a:rPr lang="en-US" sz="2600" b="1" dirty="0" smtClean="0">
                <a:solidFill>
                  <a:srgbClr val="0000FF"/>
                </a:solidFill>
              </a:rPr>
              <a:t>, а </a:t>
            </a:r>
            <a:r>
              <a:rPr lang="en-US" sz="2600" b="1" dirty="0" err="1" smtClean="0">
                <a:solidFill>
                  <a:srgbClr val="0000FF"/>
                </a:solidFill>
              </a:rPr>
              <a:t>Петины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подружки</a:t>
            </a:r>
            <a:r>
              <a:rPr lang="en-US" sz="2600" b="1" dirty="0" smtClean="0">
                <a:solidFill>
                  <a:srgbClr val="0000FF"/>
                </a:solidFill>
              </a:rPr>
              <a:t> — 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И </a:t>
            </a:r>
            <a:r>
              <a:rPr lang="en-US" sz="2600" b="1" dirty="0" err="1" smtClean="0">
                <a:solidFill>
                  <a:srgbClr val="0000FF"/>
                </a:solidFill>
              </a:rPr>
              <a:t>хохлатки</a:t>
            </a:r>
            <a:r>
              <a:rPr lang="en-US" sz="2600" b="1" dirty="0" smtClean="0">
                <a:solidFill>
                  <a:srgbClr val="0000FF"/>
                </a:solidFill>
              </a:rPr>
              <a:t>, и </a:t>
            </a:r>
            <a:r>
              <a:rPr lang="en-US" sz="2600" b="1" dirty="0" err="1" smtClean="0">
                <a:solidFill>
                  <a:srgbClr val="0000FF"/>
                </a:solidFill>
              </a:rPr>
              <a:t>пеструшки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Шумно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крыльями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мах</a:t>
            </a:r>
            <a:r>
              <a:rPr lang="ru-RU" sz="2600" b="1" dirty="0" smtClean="0">
                <a:solidFill>
                  <a:srgbClr val="0000FF"/>
                </a:solidFill>
              </a:rPr>
              <a:t>али</a:t>
            </a: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Громко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клювами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стучали</a:t>
            </a:r>
            <a:r>
              <a:rPr lang="en-US" sz="2600" b="1" dirty="0" smtClean="0">
                <a:solidFill>
                  <a:srgbClr val="0000FF"/>
                </a:solidFill>
              </a:rPr>
              <a:t>: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Ко-ко-ко</a:t>
            </a:r>
            <a:r>
              <a:rPr lang="en-US" sz="2600" b="1" dirty="0" smtClean="0">
                <a:solidFill>
                  <a:srgbClr val="0000FF"/>
                </a:solidFill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</a:rPr>
              <a:t>ко-ко-ко</a:t>
            </a:r>
            <a:r>
              <a:rPr lang="en-US" sz="2600" b="1" dirty="0" smtClean="0">
                <a:solidFill>
                  <a:srgbClr val="0000FF"/>
                </a:solidFill>
              </a:rPr>
              <a:t>,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Нам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зерно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клевать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легко</a:t>
            </a:r>
            <a:r>
              <a:rPr lang="en-US" sz="2600" b="1" dirty="0" smtClean="0">
                <a:solidFill>
                  <a:srgbClr val="0000FF"/>
                </a:solidFill>
              </a:rPr>
              <a:t>. 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 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Welsummer-roosters-and-he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86182" y="3500438"/>
            <a:ext cx="4585830" cy="3060000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Скрипки, пианино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5424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картинки2\skripk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357694"/>
            <a:ext cx="216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Антилопа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600" b="1" dirty="0" err="1">
                <a:solidFill>
                  <a:srgbClr val="0000FF"/>
                </a:solidFill>
              </a:rPr>
              <a:t>Легко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грациозно</a:t>
            </a:r>
            <a:r>
              <a:rPr lang="en-US" sz="2600" b="1" dirty="0">
                <a:solidFill>
                  <a:srgbClr val="0000FF"/>
                </a:solidFill>
              </a:rPr>
              <a:t> и </a:t>
            </a:r>
            <a:r>
              <a:rPr lang="en-US" sz="2600" b="1" dirty="0" err="1">
                <a:solidFill>
                  <a:srgbClr val="0000FF"/>
                </a:solidFill>
              </a:rPr>
              <a:t>быстро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По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скалам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как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ветер</a:t>
            </a:r>
            <a:r>
              <a:rPr lang="en-US" sz="2600" b="1" dirty="0" smtClean="0">
                <a:solidFill>
                  <a:srgbClr val="0000FF"/>
                </a:solidFill>
              </a:rPr>
              <a:t>,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000FF"/>
                </a:solidFill>
              </a:rPr>
              <a:t>Н</a:t>
            </a:r>
            <a:r>
              <a:rPr lang="en-US" sz="2600" b="1" dirty="0" err="1" smtClean="0">
                <a:solidFill>
                  <a:srgbClr val="0000FF"/>
                </a:solidFill>
              </a:rPr>
              <a:t>есутся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А </a:t>
            </a:r>
            <a:r>
              <a:rPr lang="en-US" sz="2600" b="1" dirty="0" err="1">
                <a:solidFill>
                  <a:srgbClr val="0000FF"/>
                </a:solidFill>
              </a:rPr>
              <a:t>после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спокойно</a:t>
            </a:r>
            <a:r>
              <a:rPr lang="en-US" sz="2600" b="1" dirty="0">
                <a:solidFill>
                  <a:srgbClr val="0000FF"/>
                </a:solidFill>
              </a:rPr>
              <a:t> и </a:t>
            </a:r>
            <a:r>
              <a:rPr lang="en-US" sz="2600" b="1" dirty="0" err="1">
                <a:solidFill>
                  <a:srgbClr val="0000FF"/>
                </a:solidFill>
              </a:rPr>
              <a:t>тихо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smtClean="0">
                <a:solidFill>
                  <a:srgbClr val="0000FF"/>
                </a:solidFill>
              </a:rPr>
              <a:t>В </a:t>
            </a:r>
            <a:r>
              <a:rPr lang="en-US" sz="2600" b="1" dirty="0" err="1">
                <a:solidFill>
                  <a:srgbClr val="0000FF"/>
                </a:solidFill>
              </a:rPr>
              <a:t>долине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зеленой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пасутся</a:t>
            </a:r>
            <a:r>
              <a:rPr lang="en-US" sz="2600" b="1" dirty="0">
                <a:solidFill>
                  <a:srgbClr val="0000FF"/>
                </a:solidFill>
              </a:rPr>
              <a:t>.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Тонконоги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>
                <a:solidFill>
                  <a:srgbClr val="0000FF"/>
                </a:solidFill>
              </a:rPr>
              <a:t>и </a:t>
            </a:r>
            <a:r>
              <a:rPr lang="en-US" sz="2600" b="1" dirty="0" err="1">
                <a:solidFill>
                  <a:srgbClr val="0000FF"/>
                </a:solidFill>
              </a:rPr>
              <a:t>красивы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Осторожны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боязливы</a:t>
            </a:r>
            <a:r>
              <a:rPr lang="en-US" sz="2600" b="1" dirty="0">
                <a:solidFill>
                  <a:srgbClr val="0000FF"/>
                </a:solidFill>
              </a:rPr>
              <a:t>,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Шерсть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короткая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 smtClean="0">
                <a:solidFill>
                  <a:srgbClr val="0000FF"/>
                </a:solidFill>
              </a:rPr>
              <a:t>рогаты</a:t>
            </a:r>
            <a:r>
              <a:rPr lang="en-US" sz="2600" b="1" dirty="0" smtClean="0">
                <a:solidFill>
                  <a:srgbClr val="0000FF"/>
                </a:solidFill>
              </a:rPr>
              <a:t>.</a:t>
            </a:r>
            <a:endParaRPr lang="ru-RU" sz="2600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600" b="1" dirty="0" err="1" smtClean="0">
                <a:solidFill>
                  <a:srgbClr val="0000FF"/>
                </a:solidFill>
              </a:rPr>
              <a:t>Как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же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их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зовут</a:t>
            </a:r>
            <a:r>
              <a:rPr lang="en-US" sz="2600" b="1" dirty="0">
                <a:solidFill>
                  <a:srgbClr val="0000FF"/>
                </a:solidFill>
              </a:rPr>
              <a:t>, </a:t>
            </a:r>
            <a:r>
              <a:rPr lang="en-US" sz="2600" b="1" dirty="0" err="1">
                <a:solidFill>
                  <a:srgbClr val="0000FF"/>
                </a:solidFill>
              </a:rPr>
              <a:t>ребята</a:t>
            </a:r>
            <a:r>
              <a:rPr lang="en-US" sz="2600" b="1" dirty="0">
                <a:solidFill>
                  <a:srgbClr val="0000FF"/>
                </a:solidFill>
              </a:rPr>
              <a:t>? </a:t>
            </a:r>
            <a:endParaRPr lang="ru-RU" sz="2600" b="1" dirty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normaljumping20contest2i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71678"/>
            <a:ext cx="4038600" cy="3031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Пианино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A47822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285860"/>
            <a:ext cx="3304800" cy="3240000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2" descr="C:\Documents and Settings\Admin\Рабочий стол\картинки\kartinki.me-71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4320000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451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Королевский марш льва</vt:lpstr>
      <vt:lpstr>Симфонический Оркестр, пианино</vt:lpstr>
      <vt:lpstr>Куры и петухи</vt:lpstr>
      <vt:lpstr>Куры и петухи</vt:lpstr>
      <vt:lpstr>Скрипки, пианино</vt:lpstr>
      <vt:lpstr>Антилопа </vt:lpstr>
      <vt:lpstr>Пианино</vt:lpstr>
      <vt:lpstr>Слон </vt:lpstr>
      <vt:lpstr>Контрабас</vt:lpstr>
      <vt:lpstr>Кенгуру </vt:lpstr>
      <vt:lpstr>Пианино </vt:lpstr>
      <vt:lpstr>Аквариум </vt:lpstr>
      <vt:lpstr>Оркестр, Челеста</vt:lpstr>
      <vt:lpstr>Кукушка </vt:lpstr>
      <vt:lpstr>Кларнет</vt:lpstr>
      <vt:lpstr>Лебедь </vt:lpstr>
      <vt:lpstr>Оркестр, виолончель</vt:lpstr>
      <vt:lpstr>Черепаха </vt:lpstr>
      <vt:lpstr>Оркестр </vt:lpstr>
      <vt:lpstr>Длинноухие ослы</vt:lpstr>
      <vt:lpstr>Скрипки 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2013-04-11T08:04:08Z</dcterms:created>
  <dcterms:modified xsi:type="dcterms:W3CDTF">2013-11-05T08:48:57Z</dcterms:modified>
</cp:coreProperties>
</file>