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7" r:id="rId2"/>
    <p:sldId id="257" r:id="rId3"/>
    <p:sldId id="276" r:id="rId4"/>
    <p:sldId id="268" r:id="rId5"/>
    <p:sldId id="277" r:id="rId6"/>
    <p:sldId id="271" r:id="rId7"/>
    <p:sldId id="275" r:id="rId8"/>
    <p:sldId id="272" r:id="rId9"/>
    <p:sldId id="266" r:id="rId10"/>
    <p:sldId id="273" r:id="rId11"/>
    <p:sldId id="274" r:id="rId12"/>
    <p:sldId id="260" r:id="rId13"/>
    <p:sldId id="256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16DBF6"/>
    <a:srgbClr val="CC0099"/>
    <a:srgbClr val="0066FF"/>
    <a:srgbClr val="00FF00"/>
    <a:srgbClr val="FCAAF8"/>
    <a:srgbClr val="DBCBDB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 horzBarState="maximized">
    <p:restoredLeft sz="15620"/>
    <p:restoredTop sz="94660"/>
  </p:normalViewPr>
  <p:slideViewPr>
    <p:cSldViewPr>
      <p:cViewPr>
        <p:scale>
          <a:sx n="100" d="100"/>
          <a:sy n="100" d="100"/>
        </p:scale>
        <p:origin x="-306" y="91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085152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40616391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877180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78882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625590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8637500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8350376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39482264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2325281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6839452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34261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DF989-801B-4902-B70B-F047EE627B08}" type="datetimeFigureOut">
              <a:rPr lang="ru-RU" smtClean="0"/>
              <a:pPr/>
              <a:t>05.09.2018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A09FBA-8646-4786-B269-B3F0ACA585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343522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gif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png"/><Relationship Id="rId7" Type="http://schemas.openxmlformats.org/officeDocument/2006/relationships/image" Target="../media/image5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Relationship Id="rId9" Type="http://schemas.openxmlformats.org/officeDocument/2006/relationships/image" Target="../media/image65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png"/><Relationship Id="rId7" Type="http://schemas.openxmlformats.org/officeDocument/2006/relationships/image" Target="../media/image70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eg"/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12" Type="http://schemas.openxmlformats.org/officeDocument/2006/relationships/image" Target="../media/image2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22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png"/><Relationship Id="rId7" Type="http://schemas.openxmlformats.org/officeDocument/2006/relationships/image" Target="../media/image39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.gif"/><Relationship Id="rId7" Type="http://schemas.openxmlformats.org/officeDocument/2006/relationships/image" Target="../media/image46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TextBox 35"/>
          <p:cNvSpPr txBox="1"/>
          <p:nvPr/>
        </p:nvSpPr>
        <p:spPr>
          <a:xfrm>
            <a:off x="755576" y="1556792"/>
            <a:ext cx="7272808" cy="3453995"/>
          </a:xfrm>
          <a:prstGeom prst="rect">
            <a:avLst/>
          </a:prstGeom>
          <a:noFill/>
        </p:spPr>
        <p:txBody>
          <a:bodyPr wrap="square" rtlCol="0">
            <a:prstTxWarp prst="textArchUp">
              <a:avLst>
                <a:gd name="adj" fmla="val 9228554"/>
              </a:avLst>
            </a:prstTxWarp>
            <a:spAutoFit/>
            <a:scene3d>
              <a:camera prst="orthographicFront"/>
              <a:lightRig rig="threePt" dir="t"/>
            </a:scene3d>
            <a:sp3d extrusionH="57150">
              <a:bevelT w="38100" h="38100" prst="relaxedInset"/>
            </a:sp3d>
          </a:bodyPr>
          <a:lstStyle/>
          <a:p>
            <a:pPr algn="ctr"/>
            <a:endParaRPr lang="ru-RU" sz="3200" b="1" i="1" kern="1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ru-RU" sz="2000" b="1" i="1" kern="1800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6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Летне-оздоровительная </a:t>
            </a:r>
            <a:br>
              <a:rPr lang="ru-RU" sz="36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3600" b="1" i="1" kern="18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Times New Roman" panose="02020603050405020304" pitchFamily="18" charset="0"/>
                <a:cs typeface="Times New Roman" pitchFamily="18" charset="0"/>
              </a:rPr>
              <a:t>работа с детьми</a:t>
            </a:r>
            <a:r>
              <a:rPr lang="ru-RU" sz="3200" b="1" spc="600" dirty="0" smtClean="0">
                <a:ln w="76200">
                  <a:solidFill>
                    <a:srgbClr val="FCAAF8"/>
                  </a:solidFill>
                </a:ln>
                <a:solidFill>
                  <a:srgbClr val="FF0000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ru-RU" sz="3200" b="1" spc="600" dirty="0" smtClean="0">
              <a:ln w="76200">
                <a:solidFill>
                  <a:srgbClr val="FCAAF8"/>
                </a:solidFill>
              </a:ln>
              <a:blipFill>
                <a:blip r:embed="rId2"/>
                <a:tile tx="0" ty="0" sx="100000" sy="100000" flip="none" algn="tl"/>
              </a:blip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http://ust-ilimsk.su/media/news/32/851c24aa-165b-49a3-ba8c-efcc7256e898.png"/>
          <p:cNvPicPr/>
          <p:nvPr/>
        </p:nvPicPr>
        <p:blipFill>
          <a:blip r:embed="rId3" cstate="print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348880"/>
            <a:ext cx="4477465" cy="32986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938336" y="5661248"/>
            <a:ext cx="725220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cs typeface="Aharoni" pitchFamily="2" charset="-79"/>
              </a:rPr>
              <a:t>г</a:t>
            </a:r>
            <a:r>
              <a:rPr lang="ru-RU" b="1" dirty="0">
                <a:cs typeface="Aharoni" pitchFamily="2" charset="-79"/>
              </a:rPr>
              <a:t>. </a:t>
            </a:r>
            <a:r>
              <a:rPr lang="ru-RU" b="1" dirty="0" smtClean="0">
                <a:cs typeface="Aharoni" pitchFamily="2" charset="-79"/>
              </a:rPr>
              <a:t>Екатеринбург</a:t>
            </a:r>
            <a:endParaRPr lang="ru-RU" b="1" dirty="0">
              <a:cs typeface="Aharoni" pitchFamily="2" charset="-79"/>
            </a:endParaRPr>
          </a:p>
          <a:p>
            <a:pPr algn="ctr"/>
            <a:r>
              <a:rPr lang="ru-RU" b="1" dirty="0">
                <a:cs typeface="Aharoni" pitchFamily="2" charset="-79"/>
              </a:rPr>
              <a:t>Воспитатель: </a:t>
            </a:r>
            <a:r>
              <a:rPr lang="ru-RU" b="1" dirty="0" err="1" smtClean="0">
                <a:cs typeface="Aharoni" pitchFamily="2" charset="-79"/>
              </a:rPr>
              <a:t>Зарывных</a:t>
            </a:r>
            <a:r>
              <a:rPr lang="ru-RU" b="1" dirty="0" smtClean="0">
                <a:cs typeface="Aharoni" pitchFamily="2" charset="-79"/>
              </a:rPr>
              <a:t> О.М.</a:t>
            </a:r>
            <a:endParaRPr lang="ru-RU" b="1" dirty="0">
              <a:cs typeface="Aharoni" pitchFamily="2" charset="-79"/>
            </a:endParaRPr>
          </a:p>
          <a:p>
            <a:pPr algn="ctr"/>
            <a:endParaRPr lang="ru-RU" b="1" dirty="0">
              <a:cs typeface="Aharoni" pitchFamily="2" charset="-79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3089510" y="188640"/>
            <a:ext cx="296497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cs typeface="Aharoni" pitchFamily="2" charset="-79"/>
              </a:rPr>
              <a:t>МАДОУ детский сад №197, </a:t>
            </a: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590176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624" y="260649"/>
            <a:ext cx="68407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«Неделя</a:t>
            </a:r>
          </a:p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экспериментирования»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2" descr="C:\Users\Инна\Desktop\Vivere20la20scienza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4869160"/>
            <a:ext cx="2868750" cy="1800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IMG_6570.JPG"/>
          <p:cNvPicPr>
            <a:picLocks noChangeAspect="1"/>
          </p:cNvPicPr>
          <p:nvPr/>
        </p:nvPicPr>
        <p:blipFill>
          <a:blip r:embed="rId4" cstate="print"/>
          <a:srcRect l="17780"/>
          <a:stretch>
            <a:fillRect/>
          </a:stretch>
        </p:blipFill>
        <p:spPr>
          <a:xfrm>
            <a:off x="0" y="1844824"/>
            <a:ext cx="2663936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IMG_658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0"/>
            <a:ext cx="27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6586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904000" y="1124744"/>
            <a:ext cx="3240000" cy="216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659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07504" y="4149080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IMG_6598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71800" y="1268760"/>
            <a:ext cx="324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IMG_6606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5904000" y="3068960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IMG_6613.JPG"/>
          <p:cNvPicPr>
            <a:picLocks noChangeAspect="1"/>
          </p:cNvPicPr>
          <p:nvPr/>
        </p:nvPicPr>
        <p:blipFill>
          <a:blip r:embed="rId10" cstate="print"/>
          <a:srcRect l="15557" r="8879" b="16657"/>
          <a:stretch>
            <a:fillRect/>
          </a:stretch>
        </p:blipFill>
        <p:spPr>
          <a:xfrm>
            <a:off x="3275856" y="3645024"/>
            <a:ext cx="2448272" cy="1800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27381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624" y="6206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«Чудеса своими руками»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Picture 4" descr="H:\ИННА - с раб стола - шаблоны, фоны, утренники, математика\детские с ссылками\ДЕТИ\royalty-free-blowing-bubbles-clipart-illustration-432947.jpg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1" b="8227"/>
          <a:stretch/>
        </p:blipFill>
        <p:spPr bwMode="auto">
          <a:xfrm flipH="1">
            <a:off x="688957" y="4462838"/>
            <a:ext cx="2351094" cy="2338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 descr="IMG_661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71600" y="1196752"/>
            <a:ext cx="3240000" cy="2160000"/>
          </a:xfrm>
          <a:prstGeom prst="rect">
            <a:avLst/>
          </a:prstGeom>
        </p:spPr>
      </p:pic>
      <p:pic>
        <p:nvPicPr>
          <p:cNvPr id="15" name="Рисунок 14" descr="IMG_662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1268760"/>
            <a:ext cx="3240000" cy="2160000"/>
          </a:xfrm>
          <a:prstGeom prst="rect">
            <a:avLst/>
          </a:prstGeom>
        </p:spPr>
      </p:pic>
      <p:pic>
        <p:nvPicPr>
          <p:cNvPr id="17" name="Рисунок 16" descr="IMG-20180724-WA0002.jpeg"/>
          <p:cNvPicPr>
            <a:picLocks noChangeAspect="1"/>
          </p:cNvPicPr>
          <p:nvPr/>
        </p:nvPicPr>
        <p:blipFill>
          <a:blip r:embed="rId6" cstate="print"/>
          <a:srcRect r="29992"/>
          <a:stretch>
            <a:fillRect/>
          </a:stretch>
        </p:blipFill>
        <p:spPr>
          <a:xfrm rot="5400000">
            <a:off x="3311740" y="4041188"/>
            <a:ext cx="2520280" cy="2160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81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Объект 3"/>
          <p:cNvSpPr txBox="1">
            <a:spLocks/>
          </p:cNvSpPr>
          <p:nvPr/>
        </p:nvSpPr>
        <p:spPr>
          <a:xfrm>
            <a:off x="467544" y="2204864"/>
            <a:ext cx="4040188" cy="39512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1721480" y="172190"/>
            <a:ext cx="62004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4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Работа с родителями</a:t>
            </a:r>
            <a:r>
              <a:rPr lang="ru-RU" sz="54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54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1" name="Группа 10"/>
          <p:cNvGrpSpPr/>
          <p:nvPr/>
        </p:nvGrpSpPr>
        <p:grpSpPr>
          <a:xfrm>
            <a:off x="402" y="14290"/>
            <a:ext cx="836525" cy="2956952"/>
            <a:chOff x="40959" y="1829355"/>
            <a:chExt cx="836525" cy="2956952"/>
          </a:xfrm>
        </p:grpSpPr>
        <p:sp>
          <p:nvSpPr>
            <p:cNvPr id="12" name="Блок-схема: извлечение 11"/>
            <p:cNvSpPr/>
            <p:nvPr/>
          </p:nvSpPr>
          <p:spPr>
            <a:xfrm flipV="1">
              <a:off x="40959" y="1829355"/>
              <a:ext cx="836525" cy="1815667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Блок-схема: извлечение 12"/>
            <p:cNvSpPr/>
            <p:nvPr/>
          </p:nvSpPr>
          <p:spPr>
            <a:xfrm rot="20426550">
              <a:off x="408440" y="3388997"/>
              <a:ext cx="432048" cy="139731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Блок-схема: извлечение 13"/>
            <p:cNvSpPr/>
            <p:nvPr/>
          </p:nvSpPr>
          <p:spPr>
            <a:xfrm rot="453789">
              <a:off x="136259" y="366962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Знак запрета 14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352284" y="3242262"/>
              <a:ext cx="187268" cy="40276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8" name="Picture 4" descr="H:\ИННА - с раб стола - шаблоны, фоны, утренники, математика\детские с ссылками\ДЕТИ\royalty-free-blowing-bubbles-clipart-illustration-432947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1" b="8227"/>
          <a:stretch/>
        </p:blipFill>
        <p:spPr bwMode="auto">
          <a:xfrm flipH="1">
            <a:off x="323528" y="4797152"/>
            <a:ext cx="1810047" cy="180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Содержимое 20" descr="IMG-20180702-WA0004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2339752" y="4437112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Содержимое 19" descr="IMG-20180702-WA000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827584" y="980728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IMG-20180702-WA000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228184" y="2780928"/>
            <a:ext cx="2612903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IMG-20180702-WA000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283968" y="4437112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 descr="IMG-20180702-WA0007.jpg"/>
          <p:cNvPicPr>
            <a:picLocks noChangeAspect="1"/>
          </p:cNvPicPr>
          <p:nvPr/>
        </p:nvPicPr>
        <p:blipFill>
          <a:blip r:embed="rId7" cstate="print"/>
          <a:srcRect b="19991"/>
          <a:stretch>
            <a:fillRect/>
          </a:stretch>
        </p:blipFill>
        <p:spPr>
          <a:xfrm>
            <a:off x="2483768" y="1916832"/>
            <a:ext cx="2024775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IMG-20180702-WA001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827584" y="3140968"/>
            <a:ext cx="1215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 descr="IMG-20180704-WA000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932040" y="836712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337852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710" y="188640"/>
            <a:ext cx="2255195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Инна\Desktop\1424883418_od3bjnj8c9i0imw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2504"/>
          <a:stretch/>
        </p:blipFill>
        <p:spPr bwMode="auto">
          <a:xfrm>
            <a:off x="765041" y="4716018"/>
            <a:ext cx="3535724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Инна\Desktop\1424883418_od3bjnj8c9i0imw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4749891"/>
            <a:ext cx="4562475" cy="1638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403648" y="548680"/>
            <a:ext cx="496855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День Нептуна</a:t>
            </a:r>
            <a:endParaRPr lang="ru-RU" sz="40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IMG-20180710-WA000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112474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-20180510-WA002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48264" y="2204864"/>
            <a:ext cx="162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-20180510-WA003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07904" y="1124744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-20180510-WA003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335699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-20180510-WA003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707904" y="3356992"/>
            <a:ext cx="288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42088803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1"/>
          <p:cNvGrpSpPr/>
          <p:nvPr/>
        </p:nvGrpSpPr>
        <p:grpSpPr>
          <a:xfrm>
            <a:off x="402" y="14290"/>
            <a:ext cx="836525" cy="2956952"/>
            <a:chOff x="40959" y="1829355"/>
            <a:chExt cx="836525" cy="2956952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829355"/>
              <a:ext cx="836525" cy="1815667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1" name="Блок-схема: извлечение 30"/>
            <p:cNvSpPr/>
            <p:nvPr/>
          </p:nvSpPr>
          <p:spPr>
            <a:xfrm rot="20426550">
              <a:off x="408440" y="3388997"/>
              <a:ext cx="432048" cy="139731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453789">
              <a:off x="136259" y="366962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sp>
          <p:nvSpPr>
            <p:cNvPr id="30" name="Овал 29"/>
            <p:cNvSpPr/>
            <p:nvPr/>
          </p:nvSpPr>
          <p:spPr>
            <a:xfrm>
              <a:off x="352284" y="3242262"/>
              <a:ext cx="187268" cy="402761"/>
            </a:xfrm>
            <a:prstGeom prst="ellipse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6" name="Прямоугольник 15"/>
          <p:cNvSpPr/>
          <p:nvPr/>
        </p:nvSpPr>
        <p:spPr>
          <a:xfrm>
            <a:off x="2917384" y="172190"/>
            <a:ext cx="380867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Формы работы</a:t>
            </a:r>
            <a:endParaRPr lang="ru-RU" sz="4000" b="1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Picture 4" descr="H:\ИННА - с раб стола - шаблоны, фоны, утренники, математика\детские с ссылками\ДЕТИ\royalty-free-blowing-bubbles-clipart-illustration-432947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1" b="8227"/>
          <a:stretch/>
        </p:blipFill>
        <p:spPr bwMode="auto">
          <a:xfrm flipH="1">
            <a:off x="688957" y="4462838"/>
            <a:ext cx="2351094" cy="2338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7" name="Rectangle 1"/>
          <p:cNvSpPr>
            <a:spLocks noChangeArrowheads="1"/>
          </p:cNvSpPr>
          <p:nvPr/>
        </p:nvSpPr>
        <p:spPr bwMode="auto">
          <a:xfrm>
            <a:off x="755576" y="1035815"/>
            <a:ext cx="7344816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Основные направления работы с детьми: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Непосредственно образовательная  деятельность детей.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Совместная партнёрская  деятельность педагогов и детей.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    Самостоятельная деятельность детей.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</a:t>
            </a:r>
            <a:r>
              <a:rPr kumimoji="0" lang="ru-RU" b="1" i="1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Формы работы: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Подвижные игры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Игровые упражнения, игровые  ситуации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Сюжетные игры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Выставка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Чтение, обсуждение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Заучивание, рассказывание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Беседа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Театрализованная деятельность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Самостоятельная художественно- речевая деятельность              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206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Выставки в книжном уголке</a:t>
            </a: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kumimoji="0" lang="ru-RU" b="1" i="0" u="none" strike="noStrike" cap="none" normalizeH="0" baseline="0" dirty="0" smtClean="0">
              <a:ln>
                <a:noFill/>
              </a:ln>
              <a:solidFill>
                <a:srgbClr val="00206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5046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Блок-схема: извлечение 25"/>
          <p:cNvSpPr/>
          <p:nvPr/>
        </p:nvSpPr>
        <p:spPr>
          <a:xfrm flipV="1">
            <a:off x="40959" y="13690"/>
            <a:ext cx="836525" cy="3631333"/>
          </a:xfrm>
          <a:prstGeom prst="flowChartExtra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Блок-схема: извлечение 26"/>
          <p:cNvSpPr/>
          <p:nvPr/>
        </p:nvSpPr>
        <p:spPr>
          <a:xfrm>
            <a:off x="0" y="3226667"/>
            <a:ext cx="836525" cy="3631333"/>
          </a:xfrm>
          <a:prstGeom prst="flowChartExtract">
            <a:avLst/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Блок-схема: извлечение 31"/>
          <p:cNvSpPr/>
          <p:nvPr/>
        </p:nvSpPr>
        <p:spPr>
          <a:xfrm rot="19281583">
            <a:off x="580328" y="3354400"/>
            <a:ext cx="432048" cy="88188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Знак запрета 28"/>
          <p:cNvSpPr/>
          <p:nvPr/>
        </p:nvSpPr>
        <p:spPr>
          <a:xfrm rot="19084680">
            <a:off x="131031" y="3121038"/>
            <a:ext cx="658531" cy="643306"/>
          </a:xfrm>
          <a:prstGeom prst="noSmoking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148" name="Picture 4" descr="H:\ИННА - с раб стола - шаблоны, фоны, утренники, математика\детские с ссылками\ДЕТИ\royalty-free-blowing-bubbles-clipart-illustration-432947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1" b="8227"/>
          <a:stretch/>
        </p:blipFill>
        <p:spPr bwMode="auto">
          <a:xfrm>
            <a:off x="6876256" y="127364"/>
            <a:ext cx="1932169" cy="19214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2555233" y="172190"/>
            <a:ext cx="4532972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cap="none" spc="50" dirty="0" smtClean="0">
                <a:ln w="11430"/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Любимая природа</a:t>
            </a:r>
            <a:endParaRPr lang="ru-RU" sz="4000" b="1" cap="none" spc="50" dirty="0">
              <a:ln w="11430"/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5" name="Picture 4" descr="H:\ИННА - с раб стола - шаблоны, фоны, утренники, математика\детские с ссылками\ДЕТИ\royalty-free-blowing-bubbles-clipart-illustration-432947.jpg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3911" b="8227"/>
          <a:stretch/>
        </p:blipFill>
        <p:spPr bwMode="auto">
          <a:xfrm flipH="1">
            <a:off x="755576" y="4293096"/>
            <a:ext cx="2351094" cy="2338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 descr="IMG_6146.JPG"/>
          <p:cNvPicPr>
            <a:picLocks noChangeAspect="1"/>
          </p:cNvPicPr>
          <p:nvPr/>
        </p:nvPicPr>
        <p:blipFill>
          <a:blip r:embed="rId3" cstate="print"/>
          <a:srcRect l="8334" t="32504" r="13324"/>
          <a:stretch>
            <a:fillRect/>
          </a:stretch>
        </p:blipFill>
        <p:spPr>
          <a:xfrm>
            <a:off x="5148064" y="908720"/>
            <a:ext cx="3384376" cy="194389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Рисунок 12" descr="IMG_6156.JPG"/>
          <p:cNvPicPr>
            <a:picLocks noChangeAspect="1"/>
          </p:cNvPicPr>
          <p:nvPr/>
        </p:nvPicPr>
        <p:blipFill>
          <a:blip r:embed="rId4" cstate="print"/>
          <a:srcRect l="10001" t="37504"/>
          <a:stretch>
            <a:fillRect/>
          </a:stretch>
        </p:blipFill>
        <p:spPr>
          <a:xfrm>
            <a:off x="2627784" y="2636912"/>
            <a:ext cx="3887952" cy="1799880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Рисунок 16" descr="IMG_6159.JPG"/>
          <p:cNvPicPr>
            <a:picLocks noChangeAspect="1"/>
          </p:cNvPicPr>
          <p:nvPr/>
        </p:nvPicPr>
        <p:blipFill>
          <a:blip r:embed="rId5" cstate="print"/>
          <a:srcRect t="30003" r="13324"/>
          <a:stretch>
            <a:fillRect/>
          </a:stretch>
        </p:blipFill>
        <p:spPr>
          <a:xfrm>
            <a:off x="5004048" y="4365104"/>
            <a:ext cx="3744416" cy="2015904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8" name="Рисунок 17" descr="IMG_6165.JPG"/>
          <p:cNvPicPr>
            <a:picLocks noChangeAspect="1"/>
          </p:cNvPicPr>
          <p:nvPr/>
        </p:nvPicPr>
        <p:blipFill>
          <a:blip r:embed="rId6" cstate="print"/>
          <a:srcRect l="23336" t="13441" b="19051"/>
          <a:stretch>
            <a:fillRect/>
          </a:stretch>
        </p:blipFill>
        <p:spPr>
          <a:xfrm>
            <a:off x="1835696" y="4653136"/>
            <a:ext cx="3311888" cy="1944216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9" name="Рисунок 18" descr="IMG-20180705-WA0002.jpeg"/>
          <p:cNvPicPr>
            <a:picLocks noChangeAspect="1"/>
          </p:cNvPicPr>
          <p:nvPr/>
        </p:nvPicPr>
        <p:blipFill>
          <a:blip r:embed="rId7" cstate="print"/>
          <a:srcRect l="21602"/>
          <a:stretch>
            <a:fillRect/>
          </a:stretch>
        </p:blipFill>
        <p:spPr>
          <a:xfrm rot="5400000">
            <a:off x="623628" y="2696852"/>
            <a:ext cx="2351928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IMG_626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300192" y="2636912"/>
            <a:ext cx="2700000" cy="18000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 descr="IMG_6144.JPG"/>
          <p:cNvPicPr>
            <a:picLocks noChangeAspect="1"/>
          </p:cNvPicPr>
          <p:nvPr/>
        </p:nvPicPr>
        <p:blipFill>
          <a:blip r:embed="rId9" cstate="print"/>
          <a:srcRect l="11668" t="17145"/>
          <a:stretch>
            <a:fillRect/>
          </a:stretch>
        </p:blipFill>
        <p:spPr>
          <a:xfrm>
            <a:off x="827584" y="620688"/>
            <a:ext cx="3815944" cy="2087912"/>
          </a:xfrm>
          <a:prstGeom prst="ellipse">
            <a:avLst/>
          </a:prstGeom>
          <a:ln w="63500" cap="rnd">
            <a:solidFill>
              <a:srgbClr val="FFC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="" xmlns:p14="http://schemas.microsoft.com/office/powerpoint/2010/main" val="1301856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67544" y="40466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«Насекомые вокруг нас»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6175.JPG"/>
          <p:cNvPicPr>
            <a:picLocks noChangeAspect="1"/>
          </p:cNvPicPr>
          <p:nvPr/>
        </p:nvPicPr>
        <p:blipFill>
          <a:blip r:embed="rId3" cstate="print"/>
          <a:srcRect l="9156" r="12502" b="14991"/>
          <a:stretch>
            <a:fillRect/>
          </a:stretch>
        </p:blipFill>
        <p:spPr>
          <a:xfrm>
            <a:off x="323528" y="1196752"/>
            <a:ext cx="2488235" cy="18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2" name="Рисунок 11" descr="IMG_62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24128" y="4581128"/>
            <a:ext cx="3240000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IMG_6229.JPG"/>
          <p:cNvPicPr>
            <a:picLocks noChangeAspect="1"/>
          </p:cNvPicPr>
          <p:nvPr/>
        </p:nvPicPr>
        <p:blipFill>
          <a:blip r:embed="rId5" cstate="print"/>
          <a:srcRect l="15557" t="10001"/>
          <a:stretch>
            <a:fillRect/>
          </a:stretch>
        </p:blipFill>
        <p:spPr>
          <a:xfrm>
            <a:off x="6012160" y="1196752"/>
            <a:ext cx="2735944" cy="1943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IMG_622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869160"/>
            <a:ext cx="2700000" cy="18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18" name="Рисунок 17" descr="IMG_6216.JPG"/>
          <p:cNvPicPr>
            <a:picLocks noChangeAspect="1"/>
          </p:cNvPicPr>
          <p:nvPr/>
        </p:nvPicPr>
        <p:blipFill>
          <a:blip r:embed="rId7" cstate="print"/>
          <a:srcRect l="8890" t="16668" r="4434"/>
          <a:stretch>
            <a:fillRect/>
          </a:stretch>
        </p:blipFill>
        <p:spPr>
          <a:xfrm>
            <a:off x="2771800" y="3140968"/>
            <a:ext cx="2808312" cy="17999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IMG_6200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27784" y="908720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20180608_11164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8" y="3068960"/>
            <a:ext cx="2400000" cy="180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1" name="Рисунок 20" descr="IMG_6230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5868144" y="2924944"/>
            <a:ext cx="27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20180613_111853.jpg"/>
          <p:cNvPicPr>
            <a:picLocks noChangeAspect="1"/>
          </p:cNvPicPr>
          <p:nvPr/>
        </p:nvPicPr>
        <p:blipFill>
          <a:blip r:embed="rId11" cstate="print"/>
          <a:srcRect t="7924" b="18734"/>
          <a:stretch>
            <a:fillRect/>
          </a:stretch>
        </p:blipFill>
        <p:spPr>
          <a:xfrm>
            <a:off x="2051720" y="5085184"/>
            <a:ext cx="28800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236.JPG"/>
          <p:cNvPicPr>
            <a:picLocks noChangeAspect="1"/>
          </p:cNvPicPr>
          <p:nvPr/>
        </p:nvPicPr>
        <p:blipFill>
          <a:blip r:embed="rId12" cstate="print"/>
          <a:srcRect l="6667" t="1257" r="19991" b="18734"/>
          <a:stretch>
            <a:fillRect/>
          </a:stretch>
        </p:blipFill>
        <p:spPr>
          <a:xfrm>
            <a:off x="3851920" y="5013176"/>
            <a:ext cx="2376264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952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467544" y="404664"/>
            <a:ext cx="7344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Проект «Насекомые вокруг нас»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623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9592" y="3212976"/>
            <a:ext cx="4860000" cy="324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Рисунок 14" descr="IMG_6229.JPG"/>
          <p:cNvPicPr>
            <a:picLocks noChangeAspect="1"/>
          </p:cNvPicPr>
          <p:nvPr/>
        </p:nvPicPr>
        <p:blipFill>
          <a:blip r:embed="rId4" cstate="print"/>
          <a:srcRect l="15557" t="10001"/>
          <a:stretch>
            <a:fillRect/>
          </a:stretch>
        </p:blipFill>
        <p:spPr>
          <a:xfrm>
            <a:off x="3419872" y="908720"/>
            <a:ext cx="2735944" cy="19439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IMG_623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899592" y="980728"/>
            <a:ext cx="27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2" name="Рисунок 21" descr="20180613_111853.jpg"/>
          <p:cNvPicPr>
            <a:picLocks noChangeAspect="1"/>
          </p:cNvPicPr>
          <p:nvPr/>
        </p:nvPicPr>
        <p:blipFill>
          <a:blip r:embed="rId6" cstate="print"/>
          <a:srcRect t="7924" b="18734"/>
          <a:stretch>
            <a:fillRect/>
          </a:stretch>
        </p:blipFill>
        <p:spPr>
          <a:xfrm>
            <a:off x="5796136" y="4725144"/>
            <a:ext cx="288000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IMG_6236.JPG"/>
          <p:cNvPicPr>
            <a:picLocks noChangeAspect="1"/>
          </p:cNvPicPr>
          <p:nvPr/>
        </p:nvPicPr>
        <p:blipFill>
          <a:blip r:embed="rId7" cstate="print"/>
          <a:srcRect l="6667" t="1257" r="19991" b="18734"/>
          <a:stretch>
            <a:fillRect/>
          </a:stretch>
        </p:blipFill>
        <p:spPr>
          <a:xfrm>
            <a:off x="5940152" y="1988840"/>
            <a:ext cx="297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="" xmlns:p14="http://schemas.microsoft.com/office/powerpoint/2010/main" val="18952450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624" y="6206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«Юные пешеходы»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6252.JPG"/>
          <p:cNvPicPr>
            <a:picLocks noChangeAspect="1"/>
          </p:cNvPicPr>
          <p:nvPr/>
        </p:nvPicPr>
        <p:blipFill>
          <a:blip r:embed="rId3" cstate="print"/>
          <a:srcRect l="6667"/>
          <a:stretch>
            <a:fillRect/>
          </a:stretch>
        </p:blipFill>
        <p:spPr>
          <a:xfrm>
            <a:off x="323528" y="1124744"/>
            <a:ext cx="3023976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625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652120" y="1268760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IMG_62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501008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IMG_624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3573016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IMG_6247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915816" y="4077072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624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87824" y="1484784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381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624" y="6206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«Спортивная неделя»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62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1052736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2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1052736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27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652120" y="3645024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63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3573016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6346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75856" y="4797152"/>
            <a:ext cx="2700000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6422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915816" y="2564904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381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Блок-схема: извлечение 30"/>
          <p:cNvSpPr/>
          <p:nvPr/>
        </p:nvSpPr>
        <p:spPr>
          <a:xfrm rot="20426550">
            <a:off x="472933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Инна\Desktop\3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085184"/>
            <a:ext cx="3600000" cy="164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  <a:softEdge rad="127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624" y="6206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«Неделя семьи»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 descr="IMG_6425.JPG"/>
          <p:cNvPicPr>
            <a:picLocks noChangeAspect="1"/>
          </p:cNvPicPr>
          <p:nvPr/>
        </p:nvPicPr>
        <p:blipFill>
          <a:blip r:embed="rId4" cstate="print"/>
          <a:srcRect l="8890" t="6667" r="4434"/>
          <a:stretch>
            <a:fillRect/>
          </a:stretch>
        </p:blipFill>
        <p:spPr>
          <a:xfrm>
            <a:off x="179512" y="1196752"/>
            <a:ext cx="2808312" cy="201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IMG_643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24128" y="1052736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435.JPG"/>
          <p:cNvPicPr>
            <a:picLocks noChangeAspect="1"/>
          </p:cNvPicPr>
          <p:nvPr/>
        </p:nvPicPr>
        <p:blipFill>
          <a:blip r:embed="rId6" cstate="print"/>
          <a:srcRect l="3318" t="6667" r="14451"/>
          <a:stretch>
            <a:fillRect/>
          </a:stretch>
        </p:blipFill>
        <p:spPr>
          <a:xfrm>
            <a:off x="107504" y="3429000"/>
            <a:ext cx="2664296" cy="20159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IMG_6441.JPG"/>
          <p:cNvPicPr>
            <a:picLocks noChangeAspect="1"/>
          </p:cNvPicPr>
          <p:nvPr/>
        </p:nvPicPr>
        <p:blipFill>
          <a:blip r:embed="rId7" cstate="print"/>
          <a:srcRect l="4445" t="10001" r="6656"/>
          <a:stretch>
            <a:fillRect/>
          </a:stretch>
        </p:blipFill>
        <p:spPr>
          <a:xfrm>
            <a:off x="5868144" y="3429000"/>
            <a:ext cx="2880320" cy="19439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IMG_6444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771800" y="2060848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IMG_6449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2555776" y="4581128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381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Рисунок 16" descr="IMG_653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3861048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Блок-схема: извлечение 30"/>
          <p:cNvSpPr/>
          <p:nvPr/>
        </p:nvSpPr>
        <p:spPr>
          <a:xfrm rot="20426550">
            <a:off x="400925" y="3388998"/>
            <a:ext cx="432048" cy="1397310"/>
          </a:xfrm>
          <a:prstGeom prst="flowChartExtra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34" name="Группа 33"/>
          <p:cNvGrpSpPr/>
          <p:nvPr/>
        </p:nvGrpSpPr>
        <p:grpSpPr>
          <a:xfrm>
            <a:off x="0" y="13690"/>
            <a:ext cx="1012376" cy="6844310"/>
            <a:chOff x="0" y="13690"/>
            <a:chExt cx="1012376" cy="6844310"/>
          </a:xfrm>
        </p:grpSpPr>
        <p:sp>
          <p:nvSpPr>
            <p:cNvPr id="26" name="Блок-схема: извлечение 25"/>
            <p:cNvSpPr/>
            <p:nvPr/>
          </p:nvSpPr>
          <p:spPr>
            <a:xfrm flipV="1">
              <a:off x="40959" y="13690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7" name="Блок-схема: извлечение 26"/>
            <p:cNvSpPr/>
            <p:nvPr/>
          </p:nvSpPr>
          <p:spPr>
            <a:xfrm>
              <a:off x="0" y="3226667"/>
              <a:ext cx="836525" cy="3631333"/>
            </a:xfrm>
            <a:prstGeom prst="flowChartExtract">
              <a:avLst/>
            </a:prstGeom>
            <a:ln>
              <a:noFill/>
            </a:ln>
            <a:effectLst>
              <a:outerShdw blurRad="149987" dist="250190" dir="8460000" algn="ctr">
                <a:srgbClr val="000000">
                  <a:alpha val="28000"/>
                </a:srgb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1500000"/>
              </a:lightRig>
            </a:scene3d>
            <a:sp3d prstMaterial="metal">
              <a:bevelT w="88900" h="889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извлечение 31"/>
            <p:cNvSpPr/>
            <p:nvPr/>
          </p:nvSpPr>
          <p:spPr>
            <a:xfrm rot="19281583">
              <a:off x="580328" y="3354400"/>
              <a:ext cx="432048" cy="881880"/>
            </a:xfrm>
            <a:prstGeom prst="flowChartExtract">
              <a:avLst/>
            </a:prstGeom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9" name="Знак запрета 28"/>
            <p:cNvSpPr/>
            <p:nvPr/>
          </p:nvSpPr>
          <p:spPr>
            <a:xfrm rot="19084680">
              <a:off x="131031" y="3121038"/>
              <a:ext cx="658531" cy="643306"/>
            </a:xfrm>
            <a:prstGeom prst="noSmoking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30" name="Овал 29"/>
          <p:cNvSpPr/>
          <p:nvPr/>
        </p:nvSpPr>
        <p:spPr>
          <a:xfrm>
            <a:off x="352284" y="3242262"/>
            <a:ext cx="187268" cy="402761"/>
          </a:xfrm>
          <a:prstGeom prst="ellipse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6" name="Picture 6" descr="D:\Pictures\картинки с раб стола\0a1bd6b5717f7d51fc9d9db07056765b.jpg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0275" y="183716"/>
            <a:ext cx="2255195" cy="13681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1187624" y="620688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«Театральная неделя»</a:t>
            </a:r>
            <a:endParaRPr lang="ru-RU" sz="3600" b="1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Рисунок 10" descr="IMG_65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1124744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IMG_6523.JPG"/>
          <p:cNvPicPr>
            <a:picLocks noChangeAspect="1"/>
          </p:cNvPicPr>
          <p:nvPr/>
        </p:nvPicPr>
        <p:blipFill>
          <a:blip r:embed="rId5" cstate="print"/>
          <a:srcRect l="9985" t="3334" r="3338"/>
          <a:stretch>
            <a:fillRect/>
          </a:stretch>
        </p:blipFill>
        <p:spPr>
          <a:xfrm>
            <a:off x="323528" y="3861048"/>
            <a:ext cx="2808312" cy="20879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IMG_6532.JPG"/>
          <p:cNvPicPr>
            <a:picLocks noChangeAspect="1"/>
          </p:cNvPicPr>
          <p:nvPr/>
        </p:nvPicPr>
        <p:blipFill>
          <a:blip r:embed="rId6" cstate="print"/>
          <a:srcRect t="6667" r="6656"/>
          <a:stretch>
            <a:fillRect/>
          </a:stretch>
        </p:blipFill>
        <p:spPr>
          <a:xfrm>
            <a:off x="2843808" y="4221088"/>
            <a:ext cx="3240386" cy="216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 descr="IMG_6543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52120" y="1268760"/>
            <a:ext cx="3240000" cy="2160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IMG_6549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843808" y="1844824"/>
            <a:ext cx="3240000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738100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688</TotalTime>
  <Words>121</Words>
  <Application>Microsoft Office PowerPoint</Application>
  <PresentationFormat>Экран (4:3)</PresentationFormat>
  <Paragraphs>34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Инна</dc:creator>
  <cp:lastModifiedBy>Laptop C850</cp:lastModifiedBy>
  <cp:revision>58</cp:revision>
  <dcterms:created xsi:type="dcterms:W3CDTF">2015-05-02T20:44:07Z</dcterms:created>
  <dcterms:modified xsi:type="dcterms:W3CDTF">2018-09-05T09:07:25Z</dcterms:modified>
</cp:coreProperties>
</file>