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6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2F4-FF8F-4E90-B641-075CC2A39F6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7B51A32-9210-429A-B304-07228E709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8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2F4-FF8F-4E90-B641-075CC2A39F6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B51A32-9210-429A-B304-07228E709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4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2F4-FF8F-4E90-B641-075CC2A39F6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B51A32-9210-429A-B304-07228E70975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038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2F4-FF8F-4E90-B641-075CC2A39F6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B51A32-9210-429A-B304-07228E709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937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2F4-FF8F-4E90-B641-075CC2A39F6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B51A32-9210-429A-B304-07228E70975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5875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2F4-FF8F-4E90-B641-075CC2A39F6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B51A32-9210-429A-B304-07228E709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77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2F4-FF8F-4E90-B641-075CC2A39F6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1A32-9210-429A-B304-07228E709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11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2F4-FF8F-4E90-B641-075CC2A39F6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1A32-9210-429A-B304-07228E709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83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2F4-FF8F-4E90-B641-075CC2A39F6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1A32-9210-429A-B304-07228E709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2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2F4-FF8F-4E90-B641-075CC2A39F6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B51A32-9210-429A-B304-07228E709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7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2F4-FF8F-4E90-B641-075CC2A39F6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B51A32-9210-429A-B304-07228E709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80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2F4-FF8F-4E90-B641-075CC2A39F6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B51A32-9210-429A-B304-07228E709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13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2F4-FF8F-4E90-B641-075CC2A39F6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1A32-9210-429A-B304-07228E709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43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2F4-FF8F-4E90-B641-075CC2A39F6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1A32-9210-429A-B304-07228E709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61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2F4-FF8F-4E90-B641-075CC2A39F6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1A32-9210-429A-B304-07228E709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2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2F4-FF8F-4E90-B641-075CC2A39F6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B51A32-9210-429A-B304-07228E709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88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B52F4-FF8F-4E90-B641-075CC2A39F6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7B51A32-9210-429A-B304-07228E709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62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avel.rambler.ru/media/original_images/4f387b1b01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14" y="1782756"/>
            <a:ext cx="6734696" cy="4492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48332" y="737104"/>
            <a:ext cx="6062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A53010">
                    <a:lumMod val="75000"/>
                  </a:srgbClr>
                </a:solidFill>
                <a:ea typeface="+mj-ea"/>
                <a:cs typeface="+mj-cs"/>
              </a:rPr>
              <a:t>Мой город Екатеринбург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094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5" t="6659" r="35054"/>
          <a:stretch/>
        </p:blipFill>
        <p:spPr>
          <a:xfrm>
            <a:off x="2020389" y="400593"/>
            <a:ext cx="3248297" cy="45211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4" t="10766" r="40664" b="6138"/>
          <a:stretch/>
        </p:blipFill>
        <p:spPr>
          <a:xfrm>
            <a:off x="7733211" y="1314994"/>
            <a:ext cx="3265716" cy="47897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1684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80" y="3000652"/>
            <a:ext cx="5546245" cy="36927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76" y="362440"/>
            <a:ext cx="5820799" cy="3875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78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73" y="2873828"/>
            <a:ext cx="5447735" cy="36271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8" y="111799"/>
            <a:ext cx="5791200" cy="38557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16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5" y="248575"/>
            <a:ext cx="5720190" cy="3808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956089"/>
            <a:ext cx="5507115" cy="36666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553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3" y="394806"/>
            <a:ext cx="5433890" cy="36179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78" y="2459114"/>
            <a:ext cx="5973533" cy="39771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555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" y="187244"/>
            <a:ext cx="6003611" cy="39972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3066217"/>
            <a:ext cx="5373189" cy="35774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307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8" t="6181" r="29127" b="5684"/>
          <a:stretch/>
        </p:blipFill>
        <p:spPr>
          <a:xfrm>
            <a:off x="1898468" y="531221"/>
            <a:ext cx="3076925" cy="41975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1" t="6848" r="33175" b="2921"/>
          <a:stretch/>
        </p:blipFill>
        <p:spPr>
          <a:xfrm>
            <a:off x="7228115" y="1452965"/>
            <a:ext cx="3474720" cy="50871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5977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4" t="15844" r="37363" b="-1"/>
          <a:stretch/>
        </p:blipFill>
        <p:spPr>
          <a:xfrm>
            <a:off x="2185850" y="539930"/>
            <a:ext cx="3322955" cy="3979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7" r="24926"/>
          <a:stretch/>
        </p:blipFill>
        <p:spPr>
          <a:xfrm>
            <a:off x="7498080" y="1619793"/>
            <a:ext cx="3187337" cy="441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2726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0" t="2507" r="28777"/>
          <a:stretch/>
        </p:blipFill>
        <p:spPr>
          <a:xfrm>
            <a:off x="1785258" y="391885"/>
            <a:ext cx="3709851" cy="53581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4" t="2313" r="25258"/>
          <a:stretch/>
        </p:blipFill>
        <p:spPr>
          <a:xfrm>
            <a:off x="7393286" y="1219200"/>
            <a:ext cx="3710141" cy="5039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593008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</TotalTime>
  <Words>3</Words>
  <Application>Microsoft Office PowerPoint</Application>
  <PresentationFormat>Широкоэкранный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Екатеринбург</dc:title>
  <dc:creator>acer</dc:creator>
  <cp:lastModifiedBy>acer</cp:lastModifiedBy>
  <cp:revision>3</cp:revision>
  <dcterms:created xsi:type="dcterms:W3CDTF">2018-04-23T08:36:36Z</dcterms:created>
  <dcterms:modified xsi:type="dcterms:W3CDTF">2018-04-23T09:19:54Z</dcterms:modified>
</cp:coreProperties>
</file>