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4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3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24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0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5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9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2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5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E273-AD69-4D60-AB43-B21E2042E65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2199A9-B081-4977-B94A-1C11ED94E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orlovka.org.ru/biblioznajka/images/stories/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2328991"/>
            <a:ext cx="3222171" cy="45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best.com/cliparts/dc8/o9K/dc8o9KB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97" y="2107074"/>
            <a:ext cx="997299" cy="9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alldeco.ua/img/gallery/2/thumbs/thumb_l_5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047" y="520822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РИСУЕМ </a:t>
            </a:r>
            <a:b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ГОРОД </a:t>
            </a:r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ЕКАТЕРИНБУРГ</a:t>
            </a: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МАДОУ – детский сад № 197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92" y="339634"/>
            <a:ext cx="4257473" cy="2834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2" y="3453191"/>
            <a:ext cx="4497028" cy="299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0" y="3521246"/>
            <a:ext cx="4394813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http://officefast.ru/thumbs/2835.0/Nakleyka-klyaks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8" y="735261"/>
            <a:ext cx="1988738" cy="20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18007" r="29590" b="14512"/>
          <a:stretch/>
        </p:blipFill>
        <p:spPr>
          <a:xfrm>
            <a:off x="3979818" y="3526065"/>
            <a:ext cx="3963713" cy="301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16127" r="18379" b="12508"/>
          <a:stretch/>
        </p:blipFill>
        <p:spPr>
          <a:xfrm>
            <a:off x="7191869" y="268694"/>
            <a:ext cx="3980173" cy="287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49209" y="2762183"/>
            <a:ext cx="1451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Цирк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8778" y="3202900"/>
            <a:ext cx="185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Аквапарк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6604" r="36219" b="8063"/>
          <a:stretch/>
        </p:blipFill>
        <p:spPr>
          <a:xfrm>
            <a:off x="251235" y="354263"/>
            <a:ext cx="3332390" cy="4815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07934" y="5239435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Высоцкий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cliparts.co/cliparts/ki8/nKB/ki8nKBeb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20" y="188317"/>
            <a:ext cx="2318453" cy="2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21093" r="44385" b="5599"/>
          <a:stretch/>
        </p:blipFill>
        <p:spPr>
          <a:xfrm>
            <a:off x="416431" y="409304"/>
            <a:ext cx="2948804" cy="4380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20317" r="21931" b="20508"/>
          <a:stretch/>
        </p:blipFill>
        <p:spPr>
          <a:xfrm>
            <a:off x="7879312" y="541475"/>
            <a:ext cx="4009134" cy="2780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26582" r="25077" b="16863"/>
          <a:stretch/>
        </p:blipFill>
        <p:spPr>
          <a:xfrm>
            <a:off x="3762102" y="3683726"/>
            <a:ext cx="4267200" cy="295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40203" y="1285216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Храм на крови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13998" r="18703" b="17131"/>
          <a:stretch/>
        </p:blipFill>
        <p:spPr>
          <a:xfrm>
            <a:off x="172873" y="318496"/>
            <a:ext cx="4034909" cy="2708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9658" r="7843" b="5693"/>
          <a:stretch/>
        </p:blipFill>
        <p:spPr>
          <a:xfrm>
            <a:off x="7673517" y="3373803"/>
            <a:ext cx="4387855" cy="3056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9" t="13995" r="32768" b="7003"/>
          <a:stretch/>
        </p:blipFill>
        <p:spPr>
          <a:xfrm>
            <a:off x="4490061" y="2526114"/>
            <a:ext cx="2539733" cy="3823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09834" y="588462"/>
            <a:ext cx="4180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Техника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квиллинг</a:t>
            </a: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toshopping.ru/images/3109.0/Nakleyka-Klyaks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4902157"/>
            <a:ext cx="2203515" cy="175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14478" r="15168" b="12126"/>
          <a:stretch/>
        </p:blipFill>
        <p:spPr>
          <a:xfrm>
            <a:off x="618308" y="559224"/>
            <a:ext cx="4356035" cy="3026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2826" r="16604" b="12126"/>
          <a:stretch/>
        </p:blipFill>
        <p:spPr>
          <a:xfrm>
            <a:off x="6905899" y="484781"/>
            <a:ext cx="4302034" cy="2909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2444" r="17704" b="18476"/>
          <a:stretch/>
        </p:blipFill>
        <p:spPr>
          <a:xfrm>
            <a:off x="4032067" y="3898646"/>
            <a:ext cx="4092839" cy="2876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http://transactionstore.ru/upload/Nakleyka-klyaksa-2807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3" y="4040777"/>
            <a:ext cx="2603253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9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МАДОУ 197</cp:lastModifiedBy>
  <cp:revision>7</cp:revision>
  <dcterms:created xsi:type="dcterms:W3CDTF">2018-04-23T07:28:19Z</dcterms:created>
  <dcterms:modified xsi:type="dcterms:W3CDTF">2018-04-23T11:48:00Z</dcterms:modified>
</cp:coreProperties>
</file>