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6" autoAdjust="0"/>
    <p:restoredTop sz="94660"/>
  </p:normalViewPr>
  <p:slideViewPr>
    <p:cSldViewPr>
      <p:cViewPr varScale="1">
        <p:scale>
          <a:sx n="82" d="100"/>
          <a:sy n="82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Камиль</a:t>
            </a:r>
            <a:r>
              <a:rPr lang="ru-RU" b="1" dirty="0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Сен-Санс</a:t>
            </a:r>
            <a:endParaRPr lang="ru-RU" b="1" dirty="0"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571744"/>
            <a:ext cx="6400800" cy="1752600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3705" y="2967335"/>
            <a:ext cx="6976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Карнавал животных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8" name="Содержимое 7" descr="Изображение 2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29322" y="2928934"/>
            <a:ext cx="2210139" cy="32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Изображение 21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143240" y="1285860"/>
            <a:ext cx="2864250" cy="24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4" descr="Изображение 2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2928934"/>
            <a:ext cx="2296305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86116" y="642918"/>
            <a:ext cx="23727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Черепахи 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9" name="Содержимое 8" descr="Изображение 2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785926"/>
            <a:ext cx="4998422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29058" y="571480"/>
            <a:ext cx="14285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Лебедь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Изображение 2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158779">
            <a:off x="790418" y="1846877"/>
            <a:ext cx="3346875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Изображение 2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00530">
            <a:off x="4632723" y="3513069"/>
            <a:ext cx="3666917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356904" y="214290"/>
            <a:ext cx="44935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Королевский марш льва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Изображение 2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9086" r="1871"/>
          <a:stretch>
            <a:fillRect/>
          </a:stretch>
        </p:blipFill>
        <p:spPr>
          <a:xfrm>
            <a:off x="2786050" y="3714752"/>
            <a:ext cx="3500462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Изображение 2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0978181">
            <a:off x="5270439" y="505736"/>
            <a:ext cx="3468705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4" descr="Изображение 2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18019">
            <a:off x="411629" y="504099"/>
            <a:ext cx="3468705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8" name="Содержимое 7" descr="Изображение 2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206661">
            <a:off x="5320182" y="1991264"/>
            <a:ext cx="253125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Изображение 2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485917">
            <a:off x="682820" y="2521068"/>
            <a:ext cx="3518258" cy="25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857620" y="500042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Слон 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Изображение 2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185122">
            <a:off x="1042954" y="2142431"/>
            <a:ext cx="2557897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Изображение 2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472340">
            <a:off x="4712632" y="2452999"/>
            <a:ext cx="3640320" cy="23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Изображение 2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027934">
            <a:off x="1137483" y="2118496"/>
            <a:ext cx="259065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10" descr="Изображение 2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81392">
            <a:off x="4714421" y="2534374"/>
            <a:ext cx="3498895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5" name="Содержимое 4" descr="Изображение 2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42031">
            <a:off x="948535" y="3099735"/>
            <a:ext cx="2080744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Изображение 2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398035">
            <a:off x="6215074" y="2857496"/>
            <a:ext cx="2395005" cy="32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5" descr="Изображение 2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785926"/>
            <a:ext cx="2599126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786182" y="571480"/>
            <a:ext cx="15067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Кенгуру </a:t>
            </a:r>
            <a:endParaRPr lang="ru-RU" sz="28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Аквариум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Содержимое 8" descr="Изображение 2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954922">
            <a:off x="1214414" y="2071678"/>
            <a:ext cx="2370012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Изображение 2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63303">
            <a:off x="4643438" y="2428868"/>
            <a:ext cx="3637008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Изображение 2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72922">
            <a:off x="505432" y="2896877"/>
            <a:ext cx="2487285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Изображение 2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343044">
            <a:off x="5881240" y="2895911"/>
            <a:ext cx="2377972" cy="34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4" descr="Изображение 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214290"/>
            <a:ext cx="3498895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Камиль Сен-Санс</vt:lpstr>
      <vt:lpstr>Слайд 2</vt:lpstr>
      <vt:lpstr>Слайд 3</vt:lpstr>
      <vt:lpstr>Слайд 4</vt:lpstr>
      <vt:lpstr>Слайд 5</vt:lpstr>
      <vt:lpstr>Слайд 6</vt:lpstr>
      <vt:lpstr>Слайд 7</vt:lpstr>
      <vt:lpstr>Аквариум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МАДОУ 197</cp:lastModifiedBy>
  <cp:revision>9</cp:revision>
  <dcterms:created xsi:type="dcterms:W3CDTF">2013-01-06T18:32:13Z</dcterms:created>
  <dcterms:modified xsi:type="dcterms:W3CDTF">2015-01-23T10:35:37Z</dcterms:modified>
</cp:coreProperties>
</file>