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0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75A8B-AB05-437B-924D-2641AFB1BE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8FB0B-DE10-4455-9DF9-21C0D64D3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8FB0B-DE10-4455-9DF9-21C0D64D3E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6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4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1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7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3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4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5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9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9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9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1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7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6DEE2D-84E7-4F51-81D4-D4E0A2D6745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4AB025-1EDA-4D6F-9909-93AFB451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640" y="334604"/>
            <a:ext cx="7061618" cy="12764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квартал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ww.tourprom.ru/site_media/images/poiphoto/images109853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3" y="1905000"/>
            <a:ext cx="6259801" cy="442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9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411478"/>
            <a:ext cx="4955179" cy="3716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69" y="731519"/>
            <a:ext cx="4379323" cy="5839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186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335" y="751728"/>
            <a:ext cx="3894665" cy="117589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</a:t>
            </a:r>
            <a:r>
              <a:rPr lang="ru-RU" sz="22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летней эстрадой, выполненной в стиле начала ХХ века</a:t>
            </a: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https://avatars.mds.yandex.net/get-pdb/216365/fd377445-578c-414b-8842-12e2c2f9457d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35" y="2280752"/>
            <a:ext cx="4165970" cy="3126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735977" y="348987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64165" y="801453"/>
            <a:ext cx="2120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амерный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endParaRPr lang="ru-RU" b="1" dirty="0"/>
          </a:p>
        </p:txBody>
      </p:sp>
      <p:pic>
        <p:nvPicPr>
          <p:cNvPr id="2054" name="Picture 6" descr="https://www.trip-guide.ru/img/9646/66259b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7" b="4485"/>
          <a:stretch/>
        </p:blipFill>
        <p:spPr bwMode="auto">
          <a:xfrm>
            <a:off x="6705600" y="1605935"/>
            <a:ext cx="5066842" cy="3767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811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260" y="130349"/>
            <a:ext cx="6872997" cy="1320800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Объединенный музей писателей Урала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9009" y="3383245"/>
            <a:ext cx="401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Дом-музей 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Д. Н. Мамина-Сибиряка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74296" y="3432819"/>
            <a:ext cx="4338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Музей </a:t>
            </a:r>
          </a:p>
          <a:p>
            <a:pPr algn="ctr"/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«Литературная 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жизнь Урала XIX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века»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45781" y="6330021"/>
            <a:ext cx="3628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М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узей 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кукол и детской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книги</a:t>
            </a:r>
            <a:endParaRPr lang="ru-RU" dirty="0"/>
          </a:p>
        </p:txBody>
      </p:sp>
      <p:pic>
        <p:nvPicPr>
          <p:cNvPr id="1026" name="Picture 2" descr="http://image2.turizm.ru/dost_gallery/38/49/65/765-399_jYWlJAIVIjLGgmzwerkJpW64X62HKsj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09" y="790749"/>
            <a:ext cx="4441371" cy="2316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maptab.ru/images/gallery/zdaniya/1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96" y="790749"/>
            <a:ext cx="3900260" cy="2598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https://i3.photo.2gis.com/images/branch/9/1266637407651453_c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82" y="4028593"/>
            <a:ext cx="3322596" cy="2206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049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283" y="313509"/>
            <a:ext cx="6872997" cy="1320800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4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Объединенный музей писателей Урала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502" y="118146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2616" y="5417063"/>
            <a:ext cx="3518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Дом-музей 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Ф. М.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Решетникова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971" y="4460881"/>
            <a:ext cx="5008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Музей «Литературная </a:t>
            </a:r>
            <a:r>
              <a:rPr lang="ru-RU" dirty="0">
                <a:solidFill>
                  <a:srgbClr val="336600"/>
                </a:solidFill>
                <a:latin typeface="Arial" panose="020B0604020202020204" pitchFamily="34" charset="0"/>
              </a:rPr>
              <a:t>жизнь Урала XX </a:t>
            </a:r>
            <a:r>
              <a:rPr lang="ru-RU" dirty="0" smtClean="0">
                <a:solidFill>
                  <a:srgbClr val="336600"/>
                </a:solidFill>
                <a:latin typeface="Arial" panose="020B0604020202020204" pitchFamily="34" charset="0"/>
              </a:rPr>
              <a:t>века»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avatars.mds.yandex.net/get-pdb/38069/779e8852-d3ac-4dd2-b8b1-54e637258d2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2" y="2387816"/>
            <a:ext cx="4387942" cy="2791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http://gl.weburg.net/00/fck/0_1a6ef_6329c45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9" y="2010168"/>
            <a:ext cx="5604937" cy="2196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91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076" y="62484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Литературно-мемориальный дом-музей Д.Н. Мамина-Сибиряка.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1723.ru/photo/monument/web6/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1" y="1193074"/>
            <a:ext cx="2383972" cy="3178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 descr="http://www.museum.ru/imgB.asp?68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9" y="2176826"/>
            <a:ext cx="6626044" cy="4389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491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71" y="684541"/>
            <a:ext cx="1351265" cy="1965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 descr="https://otvet.imgsmail.ru/download/u_ae51e2e43a959f661c6c15d155e2b1e5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75" y="529051"/>
            <a:ext cx="1385420" cy="2026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https://files.books.ru/pic/4580001-4581000/4580254/00458025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13" y="1667280"/>
            <a:ext cx="1412224" cy="2047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50" name="Picture 6" descr="https://ozon-st.cdn.ngenix.net/multimedia/1016515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36" y="3492747"/>
            <a:ext cx="1392231" cy="1996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52" name="Picture 8" descr="http://img.yakaboo.ua/media/catalog/product/cache/1/image/234c7c011ba026e66d29567e1be1d1f7/4/5/454555_260781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83" y="4469189"/>
            <a:ext cx="1463083" cy="2070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54" name="Picture 10" descr="http://roomenter.ru/cdn/pics/35877/0/Knigi-Enas-Kniga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40" y="3940353"/>
            <a:ext cx="1549218" cy="2233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56" name="Picture 12" descr="http://www.knor.ru/shop/pictb/10/45/104599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50" y="1637070"/>
            <a:ext cx="1392696" cy="2017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58" name="Picture 14" descr="http://www.enas.ru/sites/default/files/882_obl_nasekomie_skazki_mi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41" y="4453363"/>
            <a:ext cx="1484059" cy="2102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109868" y="55123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</a:ln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Любимые сказки </a:t>
            </a:r>
            <a:r>
              <a:rPr lang="ru-RU" sz="2000" dirty="0">
                <a:ln w="3175" cmpd="sng">
                  <a:noFill/>
                </a:ln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dirty="0">
                <a:ln w="3175" cmpd="sng">
                  <a:noFill/>
                </a:ln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09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5" y="201022"/>
            <a:ext cx="3895453" cy="5193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966652"/>
            <a:ext cx="6484981" cy="4863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093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3" y="391886"/>
            <a:ext cx="5651863" cy="4238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2" y="304800"/>
            <a:ext cx="3487783" cy="6200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684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5" b="34857"/>
          <a:stretch/>
        </p:blipFill>
        <p:spPr>
          <a:xfrm>
            <a:off x="1770016" y="957943"/>
            <a:ext cx="5545183" cy="3985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7" y="269723"/>
            <a:ext cx="3422468" cy="6084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7316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54</TotalTime>
  <Words>48</Words>
  <Application>Microsoft Office PowerPoint</Application>
  <PresentationFormat>Произвольный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Литературный квартал  в Екатеринбурге</vt:lpstr>
      <vt:lpstr>     Парк с летней эстрадой, выполненной в стиле начала ХХ века  </vt:lpstr>
      <vt:lpstr>Объединенный музей писателей Урала </vt:lpstr>
      <vt:lpstr>Объединенный музей писателей Урала </vt:lpstr>
      <vt:lpstr>Литературно-мемориальный дом-музей Д.Н. Мамина-Сибиряка.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квартал  в Екатеринбурге</dc:title>
  <dc:creator>acer</dc:creator>
  <cp:lastModifiedBy>МАДОУ 197</cp:lastModifiedBy>
  <cp:revision>9</cp:revision>
  <dcterms:created xsi:type="dcterms:W3CDTF">2018-04-23T04:12:49Z</dcterms:created>
  <dcterms:modified xsi:type="dcterms:W3CDTF">2018-04-23T11:44:51Z</dcterms:modified>
</cp:coreProperties>
</file>