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3162" y="-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ÑÐ¿Ð¾ÑÑÐ¸Ð²Ð½ÑÐµ Ð³ÑÐ°Ð¼Ð¾ÑÑ Ð¸ Ð´Ð¸Ð¿Ð»Ð¾Ð¼Ñ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0" y="0"/>
            <a:ext cx="7550150" cy="1036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838200" y="2819400"/>
            <a:ext cx="5257800" cy="3492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47715"/>
              </a:avLst>
            </a:prstTxWarp>
          </a:bodyPr>
          <a:lstStyle/>
          <a:p>
            <a:pPr algn="ctr" rtl="0"/>
            <a:endParaRPr lang="ru-RU" sz="1800" kern="10" spc="0" dirty="0" smtClean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 rtl="0"/>
            <a:r>
              <a:rPr lang="ru-RU" sz="18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Награждается спортивная команда</a:t>
            </a:r>
          </a:p>
          <a:p>
            <a:pPr algn="ctr" rtl="0"/>
            <a:r>
              <a:rPr lang="ru-RU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ДОО №</a:t>
            </a:r>
            <a:r>
              <a:rPr lang="ru-RU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____</a:t>
            </a:r>
            <a:r>
              <a:rPr lang="ru-RU" u="sng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197_</a:t>
            </a:r>
            <a:r>
              <a:rPr lang="ru-RU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__ </a:t>
            </a:r>
            <a:endParaRPr lang="ru-RU" kern="10" dirty="0" smtClean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 rtl="0"/>
            <a:r>
              <a:rPr lang="ru-RU" sz="18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За участие  в фестивале «Юные спортсмены»</a:t>
            </a:r>
          </a:p>
          <a:p>
            <a:pPr algn="ctr" rtl="0"/>
            <a:endParaRPr lang="ru-RU" sz="1800" kern="10" spc="0" dirty="0" smtClean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  <a:p>
            <a:pPr algn="ctr" rtl="0"/>
            <a:r>
              <a:rPr lang="ru-RU" sz="14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Победа достаётся не всегда,</a:t>
            </a:r>
          </a:p>
          <a:p>
            <a:pPr algn="ctr" rtl="0"/>
            <a:r>
              <a:rPr lang="ru-RU" sz="14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Хотя упорно нужно к ней стремиться.</a:t>
            </a:r>
          </a:p>
          <a:p>
            <a:pPr algn="ctr" rtl="0"/>
            <a:r>
              <a:rPr lang="ru-RU" sz="14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Иди вперёд, борись и побеждай,</a:t>
            </a:r>
          </a:p>
          <a:p>
            <a:pPr algn="ctr" rtl="0"/>
            <a:r>
              <a:rPr lang="ru-RU" sz="14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И много сумеешь ты добиться!</a:t>
            </a:r>
          </a:p>
          <a:p>
            <a:pPr algn="ctr" rtl="0"/>
            <a:endParaRPr lang="ru-RU" sz="1800" kern="10" spc="0" dirty="0" smtClean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486" y="4110334"/>
            <a:ext cx="49210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7482007"/>
            <a:ext cx="58674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endParaRPr lang="ru-RU" sz="1600" b="1" cap="all" spc="0" dirty="0" smtClean="0">
              <a:ln w="0"/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ru-RU" sz="1600" b="1" cap="all" spc="0" dirty="0" smtClean="0">
              <a:ln w="0"/>
              <a:effectLst>
                <a:reflection blurRad="12700" stA="50000" endPos="50000" dist="5000" dir="5400000" sy="-100000" rotWithShape="0"/>
              </a:effectLst>
            </a:endParaRPr>
          </a:p>
          <a:p>
            <a:r>
              <a:rPr lang="ru-RU" b="1" cap="all" spc="0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Директор МБУ ИМЦ                                 Н.А. </a:t>
            </a:r>
            <a:r>
              <a:rPr lang="ru-RU" b="1" cap="all" spc="0" dirty="0" err="1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Сальцева</a:t>
            </a:r>
            <a:endParaRPr lang="ru-RU" b="1" cap="all" spc="0" dirty="0" smtClean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b="1" cap="all" dirty="0" smtClean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b="1" cap="all" dirty="0" smtClean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Екатеринбург 2019</a:t>
            </a:r>
            <a:r>
              <a:rPr lang="ru-RU" sz="1600" b="1" cap="all" spc="0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 </a:t>
            </a:r>
          </a:p>
          <a:p>
            <a:endParaRPr lang="ru-RU" sz="1600" b="1" cap="all" spc="0" dirty="0">
              <a:ln w="0"/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7" name="Рисунок 6" descr="http://detsadpechora17.com.ru/wp-content/uploads/2018/08/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4876800"/>
            <a:ext cx="1905000" cy="1905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://2.bp.blogspot.com/-MD_KwWWtqDA/Un3YnwiMO4I/AAAAAAAABds/kE9oiCYxgho/s1600/727519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5105400"/>
            <a:ext cx="2057400" cy="18748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7239000"/>
            <a:ext cx="1609725" cy="141922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284984" y="228600"/>
            <a:ext cx="3573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Управление образования</a:t>
            </a:r>
            <a:endParaRPr lang="ru-RU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Железнодорожного района города Екатеринбурга</a:t>
            </a:r>
          </a:p>
          <a:p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Информационно-методический центр</a:t>
            </a:r>
          </a:p>
          <a:p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Железнодорожного района города Екатеринбурга</a:t>
            </a:r>
          </a:p>
        </p:txBody>
      </p:sp>
      <p:pic>
        <p:nvPicPr>
          <p:cNvPr id="11" name="Picture 2" descr="C:\Users\Elena\Desktop\стол\ИМЦ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28600"/>
            <a:ext cx="1236113" cy="82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61</Words>
  <Application>Microsoft Office PowerPoint</Application>
  <PresentationFormat>Экран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МАДОУ 197</cp:lastModifiedBy>
  <cp:revision>8</cp:revision>
  <dcterms:created xsi:type="dcterms:W3CDTF">2019-03-13T11:05:01Z</dcterms:created>
  <dcterms:modified xsi:type="dcterms:W3CDTF">2019-03-15T04:09:21Z</dcterms:modified>
</cp:coreProperties>
</file>