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5" r:id="rId5"/>
    <p:sldId id="272" r:id="rId6"/>
    <p:sldId id="278" r:id="rId7"/>
    <p:sldId id="279" r:id="rId8"/>
    <p:sldId id="280" r:id="rId9"/>
    <p:sldId id="261" r:id="rId10"/>
    <p:sldId id="281" r:id="rId11"/>
    <p:sldId id="283" r:id="rId12"/>
    <p:sldId id="26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66"/>
    <a:srgbClr val="CCFFCC"/>
    <a:srgbClr val="CCFF66"/>
    <a:srgbClr val="FFFF99"/>
    <a:srgbClr val="99CCFF"/>
    <a:srgbClr val="99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78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D5F6-E52D-40BF-BE60-1DC94217D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6321-7078-4197-BCDD-B6EACD1A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65C2-5B92-468B-905F-DD4369CE0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273A-2743-417C-A13B-9979400B3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2E59-C560-4488-8C54-1AF486565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A8081-FD17-402F-8C59-34208D5C1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A127A-1F2F-4CB5-97D9-2B1FD7146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82FED-8A07-44A3-B3C3-2A6A3FB18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8F632-E036-4C56-9E18-6DB86C5E0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70DB-22D9-440E-AC75-6DD9A1F8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BD87-AEE6-4605-B7F4-5EF9BB81B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4F67B0-95F9-4C0A-AD44-D5C818BDD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svetlanal.narod.ru/rabbit/rabbit18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http://svetlanal.narod.ru/rabbit/rabbit17.gif" TargetMode="Externa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welldes.com/images/pt11p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3.rimg.info/cbb4c3f8c2f3b0cee770e22c7e3eb036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5.rimg.info/ef7e5743b7305f62ca118710b51723ae.gif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66"/>
                </a:solidFill>
              </a:rPr>
              <a:t>Играем </a:t>
            </a: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пальчиками</a:t>
            </a:r>
          </a:p>
        </p:txBody>
      </p:sp>
      <p:pic>
        <p:nvPicPr>
          <p:cNvPr id="2051" name="Picture 5" descr="ruka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286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274638"/>
            <a:ext cx="23622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Филин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57912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Сидит филин на суку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И  кричит: «Бу – бу – бу – бу!»</a:t>
            </a:r>
          </a:p>
        </p:txBody>
      </p:sp>
      <p:pic>
        <p:nvPicPr>
          <p:cNvPr id="11268" name="Picture 4" descr="сканирование00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3F5D8"/>
              </a:clrFrom>
              <a:clrTo>
                <a:srgbClr val="F3F5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721100"/>
            <a:ext cx="3276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jiv335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" y="609600"/>
            <a:ext cx="935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457200" y="5867400"/>
            <a:ext cx="6837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Руки в кулачок, прижаты, большие пальчики - вверх (ушки),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указательные пальцы вместе; они выставлены на вас, (нос).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2895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Волк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5181600" cy="19050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Серый волк бежит по лесу,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А за ним бежит лиса.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Поднялись у них трубою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Два пушистеньких хвоста.</a:t>
            </a:r>
          </a:p>
        </p:txBody>
      </p:sp>
      <p:pic>
        <p:nvPicPr>
          <p:cNvPr id="12292" name="Picture 4" descr="сканирование007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533400" y="3352800"/>
            <a:ext cx="2057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3276600"/>
            <a:ext cx="2209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5486400" y="5334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66"/>
                </a:solidFill>
                <a:latin typeface="Comic Sans MS" pitchFamily="66" charset="0"/>
              </a:rPr>
              <a:t>Лиса </a:t>
            </a:r>
          </a:p>
        </p:txBody>
      </p:sp>
      <p:pic>
        <p:nvPicPr>
          <p:cNvPr id="12295" name="Picture 11" descr="Разны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76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jiv182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5200" y="457200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228600" y="5446713"/>
            <a:ext cx="85344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800">
                <a:latin typeface="Times New Roman" pitchFamily="18" charset="0"/>
              </a:rPr>
              <a:t>Волк. Делаем «пароходик», большие пальцы разводим в стороны. Указательные пальцы сгибаются внутрь ладоней и образуют лоб, а остальные в виде «лодочки» - верхнюю и нижнюю челюсти.</a:t>
            </a:r>
          </a:p>
          <a:p>
            <a:pPr>
              <a:lnSpc>
                <a:spcPct val="70000"/>
              </a:lnSpc>
            </a:pPr>
            <a:r>
              <a:rPr lang="ru-RU" sz="1800">
                <a:latin typeface="Times New Roman" pitchFamily="18" charset="0"/>
              </a:rPr>
              <a:t>Лиса. Выполняем то же самое, но внутрь ладони сгибаем еще мизинцы, чтобы мордочка у лисы была острее. Большие пальцы чуть сгибаем. Одна фигурка вытекает из другой.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274638"/>
            <a:ext cx="3657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Крокодил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2578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Крокодил плывёт по речке,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Выпучив свои глаза.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Он зелёный весь, как тина,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От макушки до хвоста.</a:t>
            </a:r>
          </a:p>
        </p:txBody>
      </p:sp>
      <p:pic>
        <p:nvPicPr>
          <p:cNvPr id="13316" name="Picture 4" descr="2# зелёный крокодил&#10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14954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сканирование00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E2CF"/>
              </a:clrFrom>
              <a:clrTo>
                <a:srgbClr val="FFE2C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019800" y="3733800"/>
            <a:ext cx="24384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600" y="5791200"/>
            <a:ext cx="876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Ладонь выставлена вперед горизонтально (параллельно полу). Большой палец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под ладонью. Указательный и мизинец согнуты (глаза) и прижаты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соответственно к среднему и безымянному.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66800" y="685800"/>
            <a:ext cx="483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Comic Sans MS" pitchFamily="66" charset="0"/>
              </a:rPr>
              <a:t>Использованная литература: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В. Цвынтарный</a:t>
            </a:r>
          </a:p>
          <a:p>
            <a:r>
              <a:rPr lang="ru-RU" sz="2000">
                <a:latin typeface="Comic Sans MS" pitchFamily="66" charset="0"/>
              </a:rPr>
              <a:t>Играем пальчиками и развиваем речь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14400" y="2284413"/>
            <a:ext cx="7924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800000"/>
                </a:solidFill>
                <a:latin typeface="Comic Sans MS" pitchFamily="66" charset="0"/>
              </a:rPr>
              <a:t>В презентации использованы изображения с сайтов:</a:t>
            </a:r>
          </a:p>
          <a:p>
            <a:endParaRPr lang="ru-RU" sz="180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sz="1800">
                <a:solidFill>
                  <a:schemeClr val="tx2"/>
                </a:solidFill>
                <a:latin typeface="Comic Sans MS" pitchFamily="66" charset="0"/>
              </a:rPr>
              <a:t>www.animashky.ru - анимации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74638"/>
            <a:ext cx="2819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Шарик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4800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Надуваем быстро шарик.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Он становится большой.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Вдруг шар лопнул,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воздух вышел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Стал он тонкий и худой.</a:t>
            </a:r>
          </a:p>
        </p:txBody>
      </p:sp>
      <p:pic>
        <p:nvPicPr>
          <p:cNvPr id="3076" name="Picture 4" descr="d02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28600"/>
            <a:ext cx="788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590800"/>
            <a:ext cx="29718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dirty="0">
                <a:latin typeface="Times New Roman" pitchFamily="18" charset="0"/>
              </a:rPr>
              <a:t>Все пальчики обеих рук в «щепотке» и соприкасаются кончиками. </a:t>
            </a:r>
          </a:p>
          <a:p>
            <a:pPr>
              <a:lnSpc>
                <a:spcPct val="70000"/>
              </a:lnSpc>
            </a:pPr>
            <a:r>
              <a:rPr lang="ru-RU" sz="2000" dirty="0">
                <a:latin typeface="Times New Roman" pitchFamily="18" charset="0"/>
              </a:rPr>
              <a:t>В этом положении дуем на них, при этом пальчики принимают форму шара. </a:t>
            </a:r>
          </a:p>
          <a:p>
            <a:pPr>
              <a:lnSpc>
                <a:spcPct val="70000"/>
              </a:lnSpc>
            </a:pPr>
            <a:r>
              <a:rPr lang="ru-RU" sz="2000" dirty="0">
                <a:latin typeface="Times New Roman" pitchFamily="18" charset="0"/>
              </a:rPr>
              <a:t>Воздух «выходит», и пальчики принимают исходное положение.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304800"/>
            <a:ext cx="4572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66"/>
                </a:solidFill>
                <a:latin typeface="Comic Sans MS" pitchFamily="66" charset="0"/>
              </a:rPr>
              <a:t>Зайчишкины ушки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4953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Ушки длинные у зайки,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Из кустов они торчат.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Он и прыгает и скачет,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Веселит своих зайчат.</a:t>
            </a:r>
          </a:p>
        </p:txBody>
      </p:sp>
      <p:pic>
        <p:nvPicPr>
          <p:cNvPr id="4100" name="Picture 4" descr="rabbit18"/>
          <p:cNvPicPr>
            <a:picLocks noChangeAspect="1" noChangeArrowheads="1" noCrop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533400" y="381000"/>
            <a:ext cx="154305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rabbit17"/>
          <p:cNvPicPr>
            <a:picLocks noChangeAspect="1" noChangeArrowheads="1" noCrop="1"/>
          </p:cNvPicPr>
          <p:nvPr/>
        </p:nvPicPr>
        <p:blipFill>
          <a:blip r:embed="rId4" r:link="rId5" cstate="screen"/>
          <a:srcRect/>
          <a:stretch>
            <a:fillRect/>
          </a:stretch>
        </p:blipFill>
        <p:spPr bwMode="auto">
          <a:xfrm>
            <a:off x="7594600" y="381000"/>
            <a:ext cx="154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2175" y="3048000"/>
            <a:ext cx="1635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228600" y="6019800"/>
            <a:ext cx="6865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Пальчики в кулачок. Выставить вверх указательный пальцы. </a:t>
            </a:r>
          </a:p>
          <a:p>
            <a:pPr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Ими шевелить в стороны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762000"/>
            <a:ext cx="5105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Зайка и барабан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6248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Зайка взял свой барабан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И ударил: «Трам – там – там».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228600" y="6096000"/>
            <a:ext cx="8408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Пальчики в кулачок. Указательный и средний пальцы вверх, они прижаты.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Безымянным и мизинцем стучит по большому пальцу. </a:t>
            </a:r>
          </a:p>
        </p:txBody>
      </p:sp>
      <p:pic>
        <p:nvPicPr>
          <p:cNvPr id="5125" name="Picture 8" descr="pic19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5838" y="2667000"/>
            <a:ext cx="13477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pic19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44444" r="2222"/>
          <a:stretch>
            <a:fillRect/>
          </a:stretch>
        </p:blipFill>
        <p:spPr bwMode="auto">
          <a:xfrm>
            <a:off x="228600" y="228600"/>
            <a:ext cx="1311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381000"/>
            <a:ext cx="33528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  <a:latin typeface="Comic Sans MS" pitchFamily="66" charset="0"/>
              </a:rPr>
              <a:t>Зайчик и зеркало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5181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Зайка в зеркало глядит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И ушами шевелит.</a:t>
            </a: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228600" y="5862638"/>
            <a:ext cx="868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Делаем «козу» левой ладонью, сверху накладываем правую ладонь с такой же комбинацией. Выставить вверх и вниз средние и безымянные пальцы и двигать ими в противоположные стороны</a:t>
            </a:r>
          </a:p>
        </p:txBody>
      </p:sp>
      <p:pic>
        <p:nvPicPr>
          <p:cNvPr id="6149" name="Picture 12" descr="сканирование00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09600" y="509588"/>
            <a:ext cx="17526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3"/>
              </a:clrFrom>
              <a:clrTo>
                <a:srgbClr val="FEFE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751263"/>
            <a:ext cx="318135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274638"/>
            <a:ext cx="30480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Петушок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57150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Петушок стоит весь яркий,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Гребешок он чистит лапкой.</a:t>
            </a:r>
          </a:p>
        </p:txBody>
      </p:sp>
      <p:pic>
        <p:nvPicPr>
          <p:cNvPr id="7172" name="Picture 6" descr="http://www.welldes.com/images/pt11p.gif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685800" y="747713"/>
            <a:ext cx="1447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24" r="11363" b="6589"/>
          <a:stretch>
            <a:fillRect/>
          </a:stretch>
        </p:blipFill>
        <p:spPr bwMode="auto">
          <a:xfrm>
            <a:off x="7134225" y="3429000"/>
            <a:ext cx="1857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762000" y="5943600"/>
            <a:ext cx="6892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Ладонь вверх указательный палец опирается на большой.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Остальные пальцы растопырены в стороны и подняты вверх.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74638"/>
            <a:ext cx="27432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Осы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209800"/>
            <a:ext cx="53340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Осы любят сладкое,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к сладкому летят.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И укусят осы, если захотят.</a:t>
            </a: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990600" y="914400"/>
            <a:ext cx="1671638" cy="1495425"/>
            <a:chOff x="192" y="192"/>
            <a:chExt cx="1485" cy="1326"/>
          </a:xfrm>
        </p:grpSpPr>
        <p:pic>
          <p:nvPicPr>
            <p:cNvPr id="8199" name="Picture 5" descr="http://s3.rimg.info/cbb4c3f8c2f3b0cee770e22c7e3eb036.gif"/>
            <p:cNvPicPr>
              <a:picLocks noChangeAspect="1" noChangeArrowheads="1"/>
            </p:cNvPicPr>
            <p:nvPr/>
          </p:nvPicPr>
          <p:blipFill>
            <a:blip r:embed="rId2" r:link="rId3" cstate="screen"/>
            <a:srcRect/>
            <a:stretch>
              <a:fillRect/>
            </a:stretch>
          </p:blipFill>
          <p:spPr bwMode="auto">
            <a:xfrm>
              <a:off x="768" y="192"/>
              <a:ext cx="909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6" descr="http://s3.rimg.info/cbb4c3f8c2f3b0cee770e22c7e3eb036.gif"/>
            <p:cNvPicPr>
              <a:picLocks noChangeAspect="1" noChangeArrowheads="1"/>
            </p:cNvPicPr>
            <p:nvPr/>
          </p:nvPicPr>
          <p:blipFill>
            <a:blip r:embed="rId2" r:link="rId3" cstate="screen"/>
            <a:srcRect/>
            <a:stretch>
              <a:fillRect/>
            </a:stretch>
          </p:blipFill>
          <p:spPr bwMode="auto">
            <a:xfrm>
              <a:off x="192" y="528"/>
              <a:ext cx="1005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AE2"/>
              </a:clrFrom>
              <a:clrTo>
                <a:srgbClr val="FEFA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590800"/>
            <a:ext cx="17891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04800" y="6019800"/>
            <a:ext cx="8318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Выставить средний палец, зажать его между указательным и безымянным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вращать им в разные стороны.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457200"/>
            <a:ext cx="23622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omic Sans MS" pitchFamily="66" charset="0"/>
              </a:rPr>
              <a:t>Жук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3733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Жук летит,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Жук жужжит,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</a:rPr>
              <a:t>И усами шевелит.</a:t>
            </a:r>
          </a:p>
        </p:txBody>
      </p:sp>
      <p:pic>
        <p:nvPicPr>
          <p:cNvPr id="9220" name="Picture 6" descr="http://s5.rimg.info/ef7e5743b7305f62ca118710b51723ae.gif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685800" y="625475"/>
            <a:ext cx="15128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390900"/>
            <a:ext cx="22574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609600" y="5851525"/>
            <a:ext cx="7851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Пальчики в кулачок. 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</a:rPr>
              <a:t>Указательный и мизинец разведены в стороны, ребенок шевелит 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274638"/>
            <a:ext cx="2133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66"/>
                </a:solidFill>
                <a:latin typeface="Comic Sans MS" pitchFamily="66" charset="0"/>
              </a:rPr>
              <a:t>Птичка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219200" y="2667000"/>
            <a:ext cx="44958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Пальчик – головка,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Крылышки – ладошка.</a:t>
            </a:r>
          </a:p>
        </p:txBody>
      </p:sp>
      <p:pic>
        <p:nvPicPr>
          <p:cNvPr id="10244" name="Picture 18" descr="an1_vorobej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609600"/>
            <a:ext cx="1276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54363"/>
            <a:ext cx="22288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1"/>
          <p:cNvSpPr>
            <a:spLocks noChangeArrowheads="1"/>
          </p:cNvSpPr>
          <p:nvPr/>
        </p:nvSpPr>
        <p:spPr bwMode="auto">
          <a:xfrm>
            <a:off x="762000" y="5715000"/>
            <a:ext cx="75930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Ладони повернуты к себе, большие пальцы выпрямлены от себя </a:t>
            </a:r>
          </a:p>
          <a:p>
            <a:pPr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и переплетены (как бы цепляются друг за дружку),</a:t>
            </a:r>
          </a:p>
          <a:p>
            <a:pPr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 большие пальцы - головка, остальные сомкнутые пальцы - крылья. </a:t>
            </a:r>
          </a:p>
          <a:p>
            <a:pPr>
              <a:lnSpc>
                <a:spcPct val="70000"/>
              </a:lnSpc>
            </a:pPr>
            <a:r>
              <a:rPr lang="ru-RU" sz="2000">
                <a:latin typeface="Times New Roman" pitchFamily="18" charset="0"/>
              </a:rPr>
              <a:t>Помахать 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ши пальчики устал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Наши пальчики устали</Template>
  <TotalTime>1</TotalTime>
  <Words>497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Наши пальчики устали</vt:lpstr>
      <vt:lpstr>Играем пальчиками</vt:lpstr>
      <vt:lpstr>Шарик</vt:lpstr>
      <vt:lpstr>Зайчишкины ушки</vt:lpstr>
      <vt:lpstr>Зайка и барабан</vt:lpstr>
      <vt:lpstr>Зайчик и зеркало</vt:lpstr>
      <vt:lpstr>Петушок</vt:lpstr>
      <vt:lpstr>Осы</vt:lpstr>
      <vt:lpstr>Жук</vt:lpstr>
      <vt:lpstr>Птичка</vt:lpstr>
      <vt:lpstr>Филин</vt:lpstr>
      <vt:lpstr>Волк</vt:lpstr>
      <vt:lpstr>Крокодил</vt:lpstr>
      <vt:lpstr>Слайд 13</vt:lpstr>
    </vt:vector>
  </TitlesOfParts>
  <Company>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 пальчиками</dc:title>
  <dc:creator>user</dc:creator>
  <cp:lastModifiedBy>user</cp:lastModifiedBy>
  <cp:revision>1</cp:revision>
  <cp:lastPrinted>1601-01-01T00:00:00Z</cp:lastPrinted>
  <dcterms:created xsi:type="dcterms:W3CDTF">2011-12-10T15:39:04Z</dcterms:created>
  <dcterms:modified xsi:type="dcterms:W3CDTF">2011-12-10T15:40:13Z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