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8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Адаптационный период ребенка в детском саду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8" name="Содержимое 7" descr="Bez-imeni-1-kopirovat-197-1170x6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2047" r="16750"/>
          <a:stretch>
            <a:fillRect/>
          </a:stretch>
        </p:blipFill>
        <p:spPr>
          <a:xfrm>
            <a:off x="1146448" y="1556792"/>
            <a:ext cx="6851104" cy="452205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Простые правила: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im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  <p:pic>
        <p:nvPicPr>
          <p:cNvPr id="8" name="Рисунок 7" descr="17.05.2016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620688"/>
            <a:ext cx="7488832" cy="561662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pic>
        <p:nvPicPr>
          <p:cNvPr id="8" name="Содержимое 6" descr="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565" y="260648"/>
            <a:ext cx="8050841" cy="603813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Адаптационный период ребенка в детском саду</vt:lpstr>
      <vt:lpstr>Презентация PowerPoint</vt:lpstr>
      <vt:lpstr>Презентация PowerPoint</vt:lpstr>
      <vt:lpstr>Простые правила: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Адаптационный период ре</dc:title>
  <dc:creator>Лена</dc:creator>
  <cp:lastModifiedBy>МАДОУ 197</cp:lastModifiedBy>
  <cp:revision>16</cp:revision>
  <dcterms:created xsi:type="dcterms:W3CDTF">2018-08-27T18:07:44Z</dcterms:created>
  <dcterms:modified xsi:type="dcterms:W3CDTF">2018-09-25T09:24:20Z</dcterms:modified>
</cp:coreProperties>
</file>