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262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A80E6-462C-4989-9593-136F1CD846FD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79E13-B0B9-4D1D-90E4-61ADDB3648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sterclassy.ru/shite/shite-igrushek/641-myagkie-igrushki-svoimi-rukami.htm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Кукла из носка своими руками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Кукла из носка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2071678"/>
            <a:ext cx="4038600" cy="33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5" descr="Как сделать куклы из носков своими руками — мастер класс 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077223"/>
            <a:ext cx="3960000" cy="3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92867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Для работы нам потребуется: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один носок;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иголка с ниткой;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ножницы;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искусственный наполнитель для игрушек;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лоскут светлой ткани;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мелкие бусины (для глаз);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тонкая атласная ленточка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(для декора).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Как сделать куклы из носков своими руками — мастер класс 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1500174"/>
            <a:ext cx="4038600" cy="3491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Носочки веселее всего брать цветные, яркие, можно с  полосками или рисунком. Отрезаем у носка нижнюю часть на уровне пяточки.</a:t>
            </a:r>
          </a:p>
          <a:p>
            <a:endParaRPr lang="ru-RU" sz="1800" dirty="0"/>
          </a:p>
        </p:txBody>
      </p:sp>
      <p:pic>
        <p:nvPicPr>
          <p:cNvPr id="7" name="Содержимое 6" descr="Как сделать куклы из носков своими руками — мастер класс 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3176" y="2028469"/>
            <a:ext cx="4810935" cy="289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/>
              <a:t>Тельце куклы</a:t>
            </a:r>
            <a:endParaRPr lang="ru-RU" dirty="0"/>
          </a:p>
        </p:txBody>
      </p:sp>
      <p:pic>
        <p:nvPicPr>
          <p:cNvPr id="4" name="Содержимое 3" descr="Кукла из носка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85720" y="1785926"/>
            <a:ext cx="4038600" cy="348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210080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dirty="0" smtClean="0"/>
              <a:t>1.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носочка вырезаем пяточку, а оставшуюся часть разрезаем ровно пополам. Из той половинки, в которой осталась носочная часть мы сошьем саму куклу, а вторая половинка превратится в шапочку пупса.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Далее сшиваем носочек, по тем местам, которые показаны на схеме, не забывая при этом наполнить игрушку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синтепоном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любым другим наполнителем которые используются в изготовлении 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  <a:hlinkClick r:id="rId3" tooltip="Мягкие игрушки своими руками"/>
              </a:rPr>
              <a:t>игрушек своими руками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Лицо куклы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3.  Сшиваем два круга из белой ткани, оставляя возможность для выворачивания и набивки, набиваем и пришиваем глазки. Теперь соединяем тельце и головку, одеваем шапочку из остальной части носка, аккуратно перевязываем тесемочкой.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Кукла из носка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071678"/>
            <a:ext cx="4038600" cy="272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4.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Украшаем куклу, на своё усмотрение, можно пришить к её одежде яркие пуговки, завязать ленточку и т.д.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Работа окончена, игрушка- кукла из носочка готова!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min\Рабочий стол\поект Танцы кукол\куклы из носков\IMGP6385-768x102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69913" y="1287727"/>
            <a:ext cx="3413125" cy="4550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160</Words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Кукла из носка своими руками  </vt:lpstr>
      <vt:lpstr>Слайд 2</vt:lpstr>
      <vt:lpstr>Слайд 3</vt:lpstr>
      <vt:lpstr>Тельце куклы</vt:lpstr>
      <vt:lpstr>Лицо куклы 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8</cp:revision>
  <dcterms:modified xsi:type="dcterms:W3CDTF">2018-10-17T06:18:22Z</dcterms:modified>
</cp:coreProperties>
</file>