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30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1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2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4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4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68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148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89C7D3-61AE-4C70-8160-48F0C54AB80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2D8074-F27A-4B58-A864-12821DFB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3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Прогулка по Литературному кварталу города Екатеринбурга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7230" y="2629912"/>
            <a:ext cx="56645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Есть в Екатеринбурге удивительное место – не имеющий аналогов парк, собравший в себе несколько музеев. Сегодня это потрясающей красоты городской островок со старинными фонарями, ухоженными деревянными постройками, тенистыми аллеями (многим деревьям более 200 лет), каменными мостовыми, беседками и литыми фигурными решетками. Центром музейной экспозиции является открытая летняя эстрада «раковина», где вечерами музыкальные коллективы исполняют классическую музыку. Вот такой он - Литературный квартал в </a:t>
            </a:r>
            <a:r>
              <a:rPr lang="ru-RU" dirty="0" smtClean="0"/>
              <a:t>Екатеринбурге.</a:t>
            </a:r>
            <a:endParaRPr lang="ru-RU" dirty="0"/>
          </a:p>
        </p:txBody>
      </p:sp>
      <p:pic>
        <p:nvPicPr>
          <p:cNvPr id="1028" name="Picture 4" descr="http://www.ekburg.ru/UserFiles/Storage/ContentPhoto/0/5/58/5583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28" y="2290046"/>
            <a:ext cx="5269251" cy="34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4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" y="526870"/>
            <a:ext cx="4807131" cy="3605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89" y="957943"/>
            <a:ext cx="4098471" cy="546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834358" y="404602"/>
            <a:ext cx="575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«Литературная жизнь Урала ХХ века»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600891"/>
            <a:ext cx="4807132" cy="3605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31" y="1863633"/>
            <a:ext cx="5323839" cy="3992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857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" b="17460"/>
          <a:stretch/>
        </p:blipFill>
        <p:spPr>
          <a:xfrm>
            <a:off x="1275942" y="531224"/>
            <a:ext cx="3766322" cy="5660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9" t="-2291" r="1629" b="11908"/>
          <a:stretch/>
        </p:blipFill>
        <p:spPr>
          <a:xfrm>
            <a:off x="6662057" y="653144"/>
            <a:ext cx="3439476" cy="552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36482" y="263307"/>
            <a:ext cx="734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Литературно-мемориальный дом-музей Д.Н. Мамина - Сибиряка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9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5" y="820783"/>
            <a:ext cx="7167153" cy="537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707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10854"/>
          <a:stretch/>
        </p:blipFill>
        <p:spPr>
          <a:xfrm>
            <a:off x="6940732" y="827313"/>
            <a:ext cx="3474719" cy="525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4696" r="4756" b="4476"/>
          <a:stretch/>
        </p:blipFill>
        <p:spPr>
          <a:xfrm>
            <a:off x="1463040" y="827313"/>
            <a:ext cx="3805646" cy="5390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57081" y="228028"/>
            <a:ext cx="703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кукол и детской книги «Страна чудес»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1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6" y="1119051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308948"/>
            <a:ext cx="799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 – мемориальный музей Ф. М. Решетникова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0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16279"/>
            <a:ext cx="6949440" cy="521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483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8" y="1017453"/>
            <a:ext cx="2529703" cy="449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09" y="775790"/>
            <a:ext cx="5206999" cy="520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483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0" y="392368"/>
            <a:ext cx="3193597" cy="5677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46" y="504854"/>
            <a:ext cx="3181759" cy="5656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80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9"/>
          <a:stretch/>
        </p:blipFill>
        <p:spPr>
          <a:xfrm>
            <a:off x="548639" y="616131"/>
            <a:ext cx="5545183" cy="368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10" y="2987039"/>
            <a:ext cx="5550263" cy="3122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0550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100</TotalTime>
  <Words>115</Words>
  <Application>Microsoft Office PowerPoint</Application>
  <PresentationFormat>Произвольный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Savon</vt:lpstr>
      <vt:lpstr>Прогулка по Литературному кварталу города Екатеринбурга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МАДОУ 197</cp:lastModifiedBy>
  <cp:revision>4</cp:revision>
  <dcterms:created xsi:type="dcterms:W3CDTF">2018-04-23T09:53:43Z</dcterms:created>
  <dcterms:modified xsi:type="dcterms:W3CDTF">2018-04-23T11:44:19Z</dcterms:modified>
</cp:coreProperties>
</file>