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3a06feaf.jpg"/>
          <p:cNvPicPr>
            <a:picLocks noChangeAspect="1"/>
          </p:cNvPicPr>
          <p:nvPr/>
        </p:nvPicPr>
        <p:blipFill>
          <a:blip r:embed="rId2"/>
          <a:srcRect l="15785" r="18340"/>
          <a:stretch>
            <a:fillRect/>
          </a:stretch>
        </p:blipFill>
        <p:spPr>
          <a:xfrm>
            <a:off x="4429124" y="1214422"/>
            <a:ext cx="3857652" cy="4392000"/>
          </a:xfrm>
          <a:prstGeom prst="rect">
            <a:avLst/>
          </a:prstGeom>
        </p:spPr>
      </p:pic>
      <p:pic>
        <p:nvPicPr>
          <p:cNvPr id="5" name="Рисунок 4" descr="2VKLcprnGR2MA2nKTLVbhO34D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14356"/>
            <a:ext cx="3624000" cy="54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00108"/>
            <a:ext cx="6624000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00108"/>
            <a:ext cx="6624000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928670"/>
            <a:ext cx="6624000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928670"/>
            <a:ext cx="6624000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00108"/>
            <a:ext cx="6638242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00108"/>
            <a:ext cx="6624000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000108"/>
            <a:ext cx="6624000" cy="49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2018-11-20T09:48:15Z</dcterms:modified>
</cp:coreProperties>
</file>