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88" r:id="rId9"/>
    <p:sldId id="289" r:id="rId10"/>
    <p:sldId id="271" r:id="rId11"/>
    <p:sldId id="273" r:id="rId12"/>
    <p:sldId id="274" r:id="rId13"/>
    <p:sldId id="275" r:id="rId14"/>
    <p:sldId id="277" r:id="rId15"/>
    <p:sldId id="278" r:id="rId16"/>
    <p:sldId id="287" r:id="rId17"/>
    <p:sldId id="279" r:id="rId18"/>
    <p:sldId id="281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 autoAdjust="0"/>
  </p:normalViewPr>
  <p:slideViewPr>
    <p:cSldViewPr>
      <p:cViewPr>
        <p:scale>
          <a:sx n="75" d="100"/>
          <a:sy n="75" d="100"/>
        </p:scale>
        <p:origin x="-1218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67087-D137-4D48-ACDC-A949E2D8DE0E}" type="datetimeFigureOut">
              <a:rPr lang="ru-RU" smtClean="0"/>
              <a:t>21.04.2018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FCCCF-9FA6-49B0-A107-CA7B1793D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608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FCCCF-9FA6-49B0-A107-CA7B1793D49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6A8A7-66CF-45F1-A049-3920A93CEDE6}" type="datetimeFigureOut">
              <a:rPr lang="ru-RU" smtClean="0"/>
              <a:pPr/>
              <a:t>21.04.2018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058E-1652-4F0A-9F34-8271115F5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2400" cy="2786082"/>
          </a:xfrm>
        </p:spPr>
        <p:txBody>
          <a:bodyPr>
            <a:normAutofit fontScale="90000"/>
          </a:bodyPr>
          <a:lstStyle/>
          <a:p>
            <a:r>
              <a:rPr lang="ru-RU" sz="6700" b="1" i="1" dirty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53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мелкой моторики рук у детей раннего возраста через различные виды игровой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деятельности»</a:t>
            </a:r>
            <a:r>
              <a:rPr lang="ru-RU" sz="49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5286388"/>
            <a:ext cx="8501122" cy="128588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Болотова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Геннадьевна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Игры с прищепками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89899"/>
            <a:ext cx="3308185" cy="248113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56792"/>
            <a:ext cx="2952328" cy="2214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995682"/>
            <a:ext cx="3240360" cy="2430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Мозаика,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3788238" cy="284117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140968"/>
            <a:ext cx="3683901" cy="2762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- вкладыши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72" y="4005064"/>
            <a:ext cx="2664296" cy="199822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752"/>
            <a:ext cx="3035829" cy="22768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25236"/>
            <a:ext cx="3131840" cy="234888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42" y="3713435"/>
            <a:ext cx="2736304" cy="2052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Нетрадиционная техника рисования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2823968" cy="211797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84784"/>
            <a:ext cx="3048339" cy="2286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96" y="4059070"/>
            <a:ext cx="3107837" cy="2330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Лепка из пластилина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3281337" cy="2461003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14193"/>
            <a:ext cx="3611893" cy="27089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365104"/>
            <a:ext cx="3081260" cy="2310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Игры с водой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3212174" cy="240913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12" y="1340768"/>
            <a:ext cx="3262145" cy="24466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005064"/>
            <a:ext cx="3240360" cy="2430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Аппликация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44486"/>
            <a:ext cx="2952328" cy="221424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523" y="1507209"/>
            <a:ext cx="2509716" cy="18822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086" y="4287602"/>
            <a:ext cx="2260305" cy="16952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4075128"/>
            <a:ext cx="3024336" cy="2268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Игры с пуговицами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52441"/>
            <a:ext cx="3816424" cy="286231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852936"/>
            <a:ext cx="3162024" cy="23715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Игры - шнуровки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390736" cy="51594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В результате проделанной работы я пришла к выводу, что целенаправленная, систематическая и планомерная работа по развитию мелкой моторики рук у детей раннего возраста во взаимодействии с родителями способствует формированию интеллектуальных способностей, положительно влияет на речевые зоны коры головного мозга, а самое главное – способствует сохранению физического и психического здоровья ребенка. 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я планирую  внедрять инновационные  методы и  приемы, которые будут способствовать развитию мелкой моторики рук, самостоятельности, которые будут обогащать  словарный запас и расширять интерес к различным видам деятельности.</a:t>
            </a:r>
          </a:p>
          <a:p>
            <a:pPr marL="0" indent="0">
              <a:buNone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8641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«мыслят руками», не столько размышляют, сколько непосредственно действуют. Чем более разнообразно использует ребенок способы чувственного познания, тем полнее его восприятие, тоньше ощущения, ярче эмоции, а значит, тем отчетливее становятся его представления о мире и успешнее деятельность.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 развитию мелкой моторики детей раннего возраста обусловлена и возрастными психологическими и физиологическими особенностями детей: в раннем и младшем дошкольном возрасте интенсивно развиваются структуры и функции головного мозга ребенка, что расширяет его возможности в познании окружающего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285860"/>
            <a:ext cx="9001156" cy="5214974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 развития мелкой моторики и координации движений пальцев рук.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5357850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 проекта:</a:t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предметно - развивающую среду для развития мелкой моторики;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развивать мелкую моторику пальцев рук у детей раннего возраста через использование разнообразных форм, методов и приемов;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развивать способности координированной работы рук со зрительным восприятием;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развивать эмоциональную отзывчивость;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развивать коммуникативные навыки.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Этапы реализации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 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этап: Организационно - подготовительный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1неделя: - изучение проблемы;	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модели взаимодействия взрослых и детей.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методы: беседы, наблюдение, опросы.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Донести до участников проекта важность данной проблемы.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этап: Основной – практический, 2-4 недели: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Массаж рук с помощью подручных предметов;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Упражнения пальчиковой гимнастики;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Художественное творчество;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Проведение дидактических игр и пальчиковых игр;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Консультации для родителей;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 Пальчиковый театр.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этап: Итоговый</a:t>
            </a:r>
          </a:p>
          <a:p>
            <a:pPr marL="0" indent="0" algn="just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презентации, оформление продуктивной деятельности.</a:t>
            </a:r>
          </a:p>
          <a:p>
            <a:pPr marL="0" indent="0" algn="just">
              <a:buNone/>
            </a:pPr>
            <a:endParaRPr lang="ru-RU" sz="9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9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Предполагаемые результаты реализации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-Расположить к себе ребенка через тактильный (телесный) контакт и тем самым облегчить процесс адаптации.</a:t>
            </a:r>
          </a:p>
          <a:p>
            <a:pPr marL="0" indent="0">
              <a:buNone/>
            </a:pPr>
            <a:r>
              <a:rPr lang="ru-RU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-Совершенствовать ловкость и точность движений рук, улучшить память, внимание, терпеливость.</a:t>
            </a:r>
          </a:p>
          <a:p>
            <a:pPr marL="0" indent="0">
              <a:buNone/>
            </a:pPr>
            <a:r>
              <a:rPr lang="ru-RU" sz="9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-Кисти рук и пальцы приобретут силу, хорошую подвижность и гибкость, а это в дальнейшем облегчит овладение навыком письма.</a:t>
            </a:r>
          </a:p>
          <a:p>
            <a:pPr marL="0" indent="0">
              <a:buNone/>
            </a:pPr>
            <a:r>
              <a:rPr lang="ru-RU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595" y="1790546"/>
            <a:ext cx="2086382" cy="15647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84784"/>
            <a:ext cx="2267744" cy="1700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905672"/>
            <a:ext cx="2592288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253" y="1628800"/>
            <a:ext cx="2075723" cy="15567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37" y="3905672"/>
            <a:ext cx="2363755" cy="17728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499" y="4220859"/>
            <a:ext cx="2640293" cy="1980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игры, физкультминутки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3500206" cy="26251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80928"/>
            <a:ext cx="331236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3595688" cy="26971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05064"/>
            <a:ext cx="2339752" cy="1754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80728"/>
            <a:ext cx="2459765" cy="1844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3501008"/>
            <a:ext cx="2675789" cy="200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1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209</Words>
  <Application>Microsoft Office PowerPoint</Application>
  <PresentationFormat>Экран (4:3)</PresentationFormat>
  <Paragraphs>48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Проект «Формирование навыков мелкой моторики рук у детей раннего возраста через различные виды игровой деятельности»   </vt:lpstr>
      <vt:lpstr>Актуальность   </vt:lpstr>
      <vt:lpstr>  Цель: Создание условий для развития мелкой моторики и координации движений пальцев рук.    </vt:lpstr>
      <vt:lpstr>          Задачи проекта: - совершенствовать предметно - развивающую среду для развития мелкой моторики; - развивать мелкую моторику пальцев рук у детей раннего возраста через использование разнообразных форм, методов и приемов; - развивать способности координированной работы рук со зрительным восприятием; - развивать эмоциональную отзывчивость; - развивать коммуникативные навыки.   </vt:lpstr>
      <vt:lpstr>Этапы реализации</vt:lpstr>
      <vt:lpstr>Предполагаемые результаты реализации проекта</vt:lpstr>
      <vt:lpstr>Работа с родителями</vt:lpstr>
      <vt:lpstr>Работа с детьми Пальчиковые игры, физкультминутки</vt:lpstr>
      <vt:lpstr>Презентация PowerPoint</vt:lpstr>
      <vt:lpstr>Игры с прищепками</vt:lpstr>
      <vt:lpstr>Мозаика, пазлы</vt:lpstr>
      <vt:lpstr>Игры - вкладыши</vt:lpstr>
      <vt:lpstr>Нетрадиционная техника рисования</vt:lpstr>
      <vt:lpstr>Лепка из пластилина </vt:lpstr>
      <vt:lpstr>Игры с водой</vt:lpstr>
      <vt:lpstr>Аппликация</vt:lpstr>
      <vt:lpstr>Игры с пуговицами</vt:lpstr>
      <vt:lpstr>Игры - шнуровки</vt:lpstr>
      <vt:lpstr>Заключение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«Умелые пальчики»  (развитие мелкой моторики у младших дошкольников)</dc:title>
  <dc:creator>ADMIN</dc:creator>
  <cp:lastModifiedBy>Lenovo</cp:lastModifiedBy>
  <cp:revision>53</cp:revision>
  <dcterms:created xsi:type="dcterms:W3CDTF">2016-11-15T07:45:08Z</dcterms:created>
  <dcterms:modified xsi:type="dcterms:W3CDTF">2018-04-21T02:16:43Z</dcterms:modified>
</cp:coreProperties>
</file>