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88" r:id="rId9"/>
    <p:sldId id="289" r:id="rId10"/>
    <p:sldId id="271" r:id="rId11"/>
    <p:sldId id="273" r:id="rId12"/>
    <p:sldId id="274" r:id="rId13"/>
    <p:sldId id="275" r:id="rId14"/>
    <p:sldId id="277" r:id="rId15"/>
    <p:sldId id="278" r:id="rId16"/>
    <p:sldId id="287" r:id="rId17"/>
    <p:sldId id="279" r:id="rId18"/>
    <p:sldId id="28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 autoAdjust="0"/>
  </p:normalViewPr>
  <p:slideViewPr>
    <p:cSldViewPr>
      <p:cViewPr>
        <p:scale>
          <a:sx n="75" d="100"/>
          <a:sy n="75" d="100"/>
        </p:scale>
        <p:origin x="-121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67087-D137-4D48-ACDC-A949E2D8DE0E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FCCCF-9FA6-49B0-A107-CA7B1793D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0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FCCCF-9FA6-49B0-A107-CA7B1793D4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A8A7-66CF-45F1-A049-3920A93CEDE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6700" b="1" i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мелкой моторики рук у детей раннего возраста через различные виды игровой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  <a:r>
              <a:rPr lang="ru-RU" sz="4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8501122" cy="12858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Болотова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Геннадьевна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9899"/>
            <a:ext cx="3308185" cy="248113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952328" cy="22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95682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788238" cy="2841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683901" cy="276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- вкладыши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72" y="4005064"/>
            <a:ext cx="2664296" cy="199822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035829" cy="227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25236"/>
            <a:ext cx="3131840" cy="2348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42" y="3713435"/>
            <a:ext cx="2736304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823968" cy="21179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048339" cy="2286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6" y="4059070"/>
            <a:ext cx="3107837" cy="233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Лепка из пластилина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281337" cy="246100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4193"/>
            <a:ext cx="3611893" cy="2708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65104"/>
            <a:ext cx="3081260" cy="231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с водой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212174" cy="240913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12" y="1340768"/>
            <a:ext cx="3262145" cy="24466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4486"/>
            <a:ext cx="2952328" cy="22142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1523" y="1507209"/>
            <a:ext cx="2509716" cy="1882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086" y="4287602"/>
            <a:ext cx="2260305" cy="1695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4075128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с пуговицами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2441"/>
            <a:ext cx="3816424" cy="286231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162024" cy="237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 - шнуровки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90736" cy="5159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В результате проделанной работы я пришла к выводу, что целенаправленная, систематическая и планомерная работа по развитию мелкой моторики рук у детей раннего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я планирую  внедрять инновационные  методы и  приемы, которые будут способствовать развитию мелкой моторики рук, самостоятельности, которые будут обогащать  словарный запас и расширять интерес к различным видам деятельности.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«мыслят руками», не столько размышляют, сколько непосредственно действуют. Чем более разнообразно использует ребенок способы чувственного познания, тем полнее его восприятие, тоньше ощущения, ярче эмоции, а значит, тем отчетливее становятся его представления о мире и успешнее деятельность.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 развитию мелкой моторики детей раннего возраста обусловлена и возрастными психологическими и физиологическими особенностями детей: в раннем и младшем дошкольном возрасте интенсивно развиваются структуры и функции головного мозга ребенка, что расширяет его возможности в познании окружающего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9001156" cy="521497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 развития мелкой моторики и координации движений пальцев рук.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проекта: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предметно - развивающую среду для развития мелкой моторики;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развивать мелкую моторику пальцев рук у детей раннего возраста через использование разнообразных форм, методов и приемов;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развивать способности координированной работы рук со зрительным восприятием;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развивать эмоциональную отзывчивость;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развивать коммуникативные навыки.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Организационно - подготовительный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1неделя: - изучение проблемы;	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модели взаимодействия взрослых и детей.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методы: беседы, наблюдение, опросы.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до участников проекта важность данной проблемы.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Основной – практический, 2-4 недели: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Массаж рук с помощью подручных предметов;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Упражнения пальчиковой гимнастики;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Художественное творчество;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Проведение дидактических игр и пальчиковых игр;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Консультации для родителей;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Пальчиковый театр.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Итоговый</a:t>
            </a:r>
          </a:p>
          <a:p>
            <a:pPr marL="0" indent="0" algn="just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презентации, оформление продуктивной деятельности.</a:t>
            </a:r>
          </a:p>
          <a:p>
            <a:pPr marL="0" indent="0" algn="just">
              <a:buNone/>
            </a:pPr>
            <a:endParaRPr lang="ru-RU" sz="9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9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Предполагаемые результаты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-Расположить к себе ребенка через тактильный (телесный) контакт и тем самым облегчить процесс адаптации.</a:t>
            </a:r>
          </a:p>
          <a:p>
            <a:pPr marL="0" indent="0">
              <a:buNone/>
            </a:pP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ловкость и точность движений рук, улучшить память, внимание, терпеливость.</a:t>
            </a:r>
          </a:p>
          <a:p>
            <a:pPr marL="0" indent="0">
              <a:buNone/>
            </a:pPr>
            <a:r>
              <a:rPr lang="ru-RU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-Кисти рук и пальцы приобретут силу, хорошую подвижность и гибкость, а это в дальнейшем облегчит овладение навыком письма.</a:t>
            </a:r>
          </a:p>
          <a:p>
            <a:pPr marL="0" indent="0">
              <a:buNone/>
            </a:pPr>
            <a:r>
              <a:rPr lang="ru-RU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595" y="1790546"/>
            <a:ext cx="2086382" cy="15647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84784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05672"/>
            <a:ext cx="2592288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53" y="1628800"/>
            <a:ext cx="2075723" cy="155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37" y="3905672"/>
            <a:ext cx="2363755" cy="177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99" y="4220859"/>
            <a:ext cx="2640293" cy="198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игры, физкультминутки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500206" cy="2625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595688" cy="26971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2339752" cy="1754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2459765" cy="184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501008"/>
            <a:ext cx="2675789" cy="20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209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«Формирование навыков мелкой моторики рук у детей раннего возраста через различные виды игровой деятельности»   </vt:lpstr>
      <vt:lpstr>Актуальность   </vt:lpstr>
      <vt:lpstr>  Цель: Создание условий для развития мелкой моторики и координации движений пальцев рук.    </vt:lpstr>
      <vt:lpstr>          Задачи проекта: - совершенствовать предметно - развивающую среду для развития мелкой моторики; - развивать мелкую моторику пальцев рук у детей раннего возраста через использование разнообразных форм, методов и приемов; - развивать способности координированной работы рук со зрительным восприятием; - развивать эмоциональную отзывчивость; - развивать коммуникативные навыки.   </vt:lpstr>
      <vt:lpstr>Этапы реализации</vt:lpstr>
      <vt:lpstr>Предполагаемые результаты реализации проекта</vt:lpstr>
      <vt:lpstr>Работа с родителями</vt:lpstr>
      <vt:lpstr>Работа с детьми Пальчиковые игры, физкультминутки</vt:lpstr>
      <vt:lpstr>Презентация PowerPoint</vt:lpstr>
      <vt:lpstr>Игры с прищепками</vt:lpstr>
      <vt:lpstr>Мозаика, пазлы</vt:lpstr>
      <vt:lpstr>Игры - вкладыши</vt:lpstr>
      <vt:lpstr>Нетрадиционная техника рисования</vt:lpstr>
      <vt:lpstr>Лепка из пластилина </vt:lpstr>
      <vt:lpstr>Игры с водой</vt:lpstr>
      <vt:lpstr>Аппликация</vt:lpstr>
      <vt:lpstr>Игры с пуговицами</vt:lpstr>
      <vt:lpstr>Игры - шнуровки</vt:lpstr>
      <vt:lpstr>Заключение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«Умелые пальчики»  (развитие мелкой моторики у младших дошкольников)</dc:title>
  <dc:creator>ADMIN</dc:creator>
  <cp:lastModifiedBy>Lenovo</cp:lastModifiedBy>
  <cp:revision>53</cp:revision>
  <dcterms:created xsi:type="dcterms:W3CDTF">2016-11-15T07:45:08Z</dcterms:created>
  <dcterms:modified xsi:type="dcterms:W3CDTF">2018-04-21T02:16:43Z</dcterms:modified>
</cp:coreProperties>
</file>