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65" r:id="rId3"/>
    <p:sldId id="276" r:id="rId4"/>
    <p:sldId id="277" r:id="rId5"/>
    <p:sldId id="278" r:id="rId6"/>
    <p:sldId id="262" r:id="rId7"/>
    <p:sldId id="266" r:id="rId8"/>
    <p:sldId id="260" r:id="rId9"/>
    <p:sldId id="267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12/3/2018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1052736"/>
            <a:ext cx="68407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 smtClean="0">
                <a:ln w="19050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Праздник урожая «</a:t>
            </a:r>
            <a:r>
              <a:rPr lang="ru-RU" sz="4000" b="1" dirty="0" err="1" smtClean="0">
                <a:ln w="19050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Чечкор</a:t>
            </a:r>
            <a:r>
              <a:rPr lang="ru-RU" sz="4000" b="1" dirty="0" smtClean="0">
                <a:ln w="19050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  <a:endParaRPr lang="ru-RU" sz="6000" b="1" dirty="0">
              <a:ln w="19050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http://clipart-library.com/img/19713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150" y="2636912"/>
            <a:ext cx="4320480" cy="30766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76672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автономное дошкольное образовательное учреждение – детский сад № 197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МАДОУ 197\Desktop\проектная деятельность\Киргизия\DSC_72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676039" cy="24443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АДОУ 197\Desktop\проектная деятельность\Киргизия\DSC_72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38102"/>
            <a:ext cx="3837562" cy="25517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АДОУ 197\Desktop\проектная деятельность\Киргизия\DSC_73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31" y="3645024"/>
            <a:ext cx="3790264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МАДОУ 197\Desktop\проектная деятельность\Киргизия\DSC_72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25180"/>
            <a:ext cx="3717560" cy="2471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МАДОУ 197\Desktop\проектная деятельность\Киргизия\DSC_73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5024"/>
            <a:ext cx="3864620" cy="25697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МАДОУ 197\Desktop\проектная деятельность\Киргизия\DSC_7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115145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АДОУ 197\Desktop\проектная деятельность\Киргизия\DSC_73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4149910" cy="27594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МАДОУ 197\Desktop\проектная деятельность\Киргизия\DSC_73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01310"/>
            <a:ext cx="4258827" cy="28318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МАДОУ 197\Desktop\проектная деятельность\Киргизия\DSC_73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66" y="476673"/>
            <a:ext cx="3774868" cy="25100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МАДОУ 197\Desktop\проектная деятельность\Киргизия\20181001_1146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501" y="471192"/>
            <a:ext cx="4211838" cy="2374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МАДОУ 197\Desktop\проектная деятельность\Киргизия\20181001_1133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87" y="3838424"/>
            <a:ext cx="3855246" cy="2173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МАДОУ 197\Desktop\проектная деятельность\Киргизия\20181001_1017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193" y="3789040"/>
            <a:ext cx="4030453" cy="22720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6536" y="326741"/>
            <a:ext cx="61926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чувства толерантности, интереса и уважения к другим национальным культурам, воспитание патриотизма, чувства общности, дружбы и единства с людьми различных национальностей.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5085" y="1628800"/>
            <a:ext cx="6315589" cy="2626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историей, природой, бытом, культурой народов республики Киргизии.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Воспитывать уважение к культуре и обычаям других народностей.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Обобщить и расширить знания детей о традициях, обычаях, праздниках, играх народов Киргизии.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Воспитывать доброжелательное отношение к сверстникам.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Формировать культуру межличностного взаимодействия воспитанников дошкольного возраста.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Развивать навыки проектной деятельности.</a:t>
            </a:r>
          </a:p>
        </p:txBody>
      </p:sp>
      <p:pic>
        <p:nvPicPr>
          <p:cNvPr id="3074" name="Picture 2" descr="C:\Users\МАДОУ 197\Desktop\проектная деятельность\Киргизия\20181001_1204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59003" y="4255353"/>
            <a:ext cx="4184895" cy="23591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55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60648"/>
            <a:ext cx="66247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 :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иметь представления об обычаях, традициях, праздниках, особенностях жизни народа.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сформируется уважительное отношение к народам, живущим в России.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создана материально-техническая база для плодотворной работы по данной теме.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Повысится педагогическая компетентность педагога, рост их творческих способностей.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МАДОУ 197\Desktop\проектная деятельность\Киргизия\IMG_20181001_120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07630"/>
            <a:ext cx="4736526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51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288486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с республикой Кыргызстан»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МАДОУ 197\Desktop\проектная деятельность\Киргизия\P_20181004_1041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144" y="4165972"/>
            <a:ext cx="2643742" cy="2300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МАДОУ 197\Desktop\проектная деятельность\Киргизия\DSC_70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9" y="836711"/>
            <a:ext cx="2722090" cy="18100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АДОУ 197\Desktop\проектная деятельность\Киргизия\DSC_71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409" y="884090"/>
            <a:ext cx="2682434" cy="20408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МАДОУ 197\Desktop\IMG-20181012-WA00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2947690" cy="2210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МАДОУ 197\Desktop\IMG-20181012-WA00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835" y="2149748"/>
            <a:ext cx="2688298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2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МАДОУ 197\Desktop\проектная деятельность\Киргизия\DSC_7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43" y="980728"/>
            <a:ext cx="3465385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МАДОУ 197\Desktop\проектная деятельность\Киргизия\P_20181011_0956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17032"/>
            <a:ext cx="3552395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МАДОУ 197\Desktop\проектная деятельность\Киргизия\P_20181011_0958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66" y="3717032"/>
            <a:ext cx="3342093" cy="25065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МАДОУ 197\Desktop\проектная деятельность\Киргизия\P_20181011_1004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15282"/>
            <a:ext cx="3513530" cy="26351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188640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Обычаи и традиции Кыргызстана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0698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МАДОУ 197\Desktop\проектная деятельность\Киргизия\DSC_71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16" y="587778"/>
            <a:ext cx="3719945" cy="24735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МАДОУ 197\Desktop\проектная деятельность\Киргизия\20181001_1206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986" y="1196752"/>
            <a:ext cx="3807592" cy="2146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МАДОУ 197\Desktop\проектная деятельность\Киргизия\DSC_7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5" y="3811847"/>
            <a:ext cx="3431913" cy="22819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МАДОУ 197\Desktop\проектная деятельность\Киргизия\DSC_71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47911"/>
            <a:ext cx="3323436" cy="22098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76056" y="476672"/>
            <a:ext cx="3395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Быт и культура Кыргызстана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МАДОУ 197\Desktop\проектная деятельность\Киргизия\P_20181002_0938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110" y="1196752"/>
            <a:ext cx="2555776" cy="19168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МАДОУ 197\Desktop\проектная деятельность\Киргизия\P_20181002_0921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51" y="1286762"/>
            <a:ext cx="2544282" cy="19082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АДОУ 197\Desktop\проектная деятельность\Киргизия\P_20181002_0925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596" y="1196752"/>
            <a:ext cx="2664296" cy="1998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МАДОУ 197\Desktop\проектная деятельность\Киргизия\P_20181002_0940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40" y="3789040"/>
            <a:ext cx="2736304" cy="20522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МАДОУ 197\Desktop\проектная деятельность\Киргизия\P_20181002_0949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72917"/>
            <a:ext cx="2730027" cy="2047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МАДОУ 197\Desktop\проектная деятельность\Киргизия\P_20181002_0952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524" y="3738183"/>
            <a:ext cx="2660098" cy="1995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382145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Национальные блюда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7734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АДОУ 197\Desktop\проектная деятельность\Киргизия\DSC_71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63" y="1124744"/>
            <a:ext cx="3681971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МАДОУ 197\Desktop\проектная деятельность\Киргизия\DSC_71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21" y="3789040"/>
            <a:ext cx="3808620" cy="25324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МАДОУ 197\Desktop\проектная деятельность\Киргизия\DSC_71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032" y="980728"/>
            <a:ext cx="3719247" cy="24730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МАДОУ 197\Desktop\проектная деятельность\Киргизия\DSC_72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019" y="3789040"/>
            <a:ext cx="3828260" cy="25455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3" y="71077"/>
            <a:ext cx="7980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Национальный праздник «</a:t>
            </a:r>
            <a:r>
              <a:rPr lang="ru-RU" b="1" dirty="0" err="1" smtClean="0"/>
              <a:t>Чечкор</a:t>
            </a:r>
            <a:r>
              <a:rPr lang="ru-RU" b="1" dirty="0" smtClean="0"/>
              <a:t>» (совместно с воспитанниками и родителями (законными представителями)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МАДОУ 197\Desktop\проектная деятельность\Киргизия\DSC_71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8901"/>
            <a:ext cx="3609267" cy="2399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МАДОУ 197\Desktop\проектная деятельность\Киргизия\DSC_72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8901"/>
            <a:ext cx="3720604" cy="2473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АДОУ 197\Desktop\проектная деятельность\Киргизия\DSC_72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5"/>
            <a:ext cx="3681972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МАДОУ 197\Desktop\проектная деятельность\Киргизия\DSC_72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671" y="3639634"/>
            <a:ext cx="3718257" cy="24723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45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913</TotalTime>
  <Words>200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МАДОУ 197</cp:lastModifiedBy>
  <cp:revision>32</cp:revision>
  <dcterms:created xsi:type="dcterms:W3CDTF">2014-07-06T18:18:01Z</dcterms:created>
  <dcterms:modified xsi:type="dcterms:W3CDTF">2018-12-03T10:12:20Z</dcterms:modified>
</cp:coreProperties>
</file>