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5" r:id="rId3"/>
    <p:sldId id="276" r:id="rId4"/>
    <p:sldId id="277" r:id="rId5"/>
    <p:sldId id="278" r:id="rId6"/>
    <p:sldId id="262" r:id="rId7"/>
    <p:sldId id="266" r:id="rId8"/>
    <p:sldId id="260" r:id="rId9"/>
    <p:sldId id="267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12/3/2018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052736"/>
            <a:ext cx="6840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Праздник урожая «</a:t>
            </a:r>
            <a:r>
              <a:rPr lang="ru-RU" sz="4000" b="1" dirty="0" err="1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Чечкор</a:t>
            </a:r>
            <a:r>
              <a:rPr lang="ru-RU" sz="40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6000" b="1" dirty="0">
              <a:ln w="1905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clipart-library.com/img/1971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50" y="2636912"/>
            <a:ext cx="4320480" cy="3076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образовательное учреждение – детский сад № 197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ДОУ 197\Desktop\проектная деятельность\Киргизия\DSC_7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676039" cy="2444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ДОУ 197\Desktop\проектная деятельность\Киргизия\DSC_7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102"/>
            <a:ext cx="3837562" cy="2551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ДОУ 197\Desktop\проектная деятельность\Киргизия\DSC_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1" y="3645024"/>
            <a:ext cx="379026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АДОУ 197\Desktop\проектная деятельность\Киргизия\DSC_7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25180"/>
            <a:ext cx="3717560" cy="247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ДОУ 197\Desktop\проектная деятельность\Киргизия\DSC_7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64620" cy="2569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МАДОУ 197\Desktop\проектная деятельность\Киргизия\DSC_7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11514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ДОУ 197\Desktop\проектная деятельность\Киргизия\DSC_7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149910" cy="275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ДОУ 197\Desktop\проектная деятельность\Киргизия\DSC_7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01310"/>
            <a:ext cx="4258827" cy="2831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ДОУ 197\Desktop\проектная деятельность\Киргизия\DSC_7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6" y="476673"/>
            <a:ext cx="3774868" cy="2510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МАДОУ 197\Desktop\проектная деятельность\Киргизия\20181001_114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01" y="471192"/>
            <a:ext cx="4211838" cy="2374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ДОУ 197\Desktop\проектная деятельность\Киргизия\20181001_113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7" y="3838424"/>
            <a:ext cx="3855246" cy="217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ДОУ 197\Desktop\проектная деятельность\Киргизия\20181001_101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93" y="3789040"/>
            <a:ext cx="4030453" cy="2272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536" y="326741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чувства толерантности, интереса и уважения к другим национальным культурам, воспитание патриотизма, чувства общности, дружбы и единства с людьми различных национальностей.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5085" y="1628800"/>
            <a:ext cx="6315589" cy="262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историей, природой, бытом, культурой народов республики Киргизии.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Воспитывать уважение к культуре и обычаям других народностей.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Обобщить и расширить знания детей о традициях, обычаях, праздниках, играх народов Киргизии.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доброжелательное отношение к сверстникам.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Формировать культуру межличностного взаимодействия воспитанников дошкольного возраста.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навыки проектной деятельности.</a:t>
            </a:r>
          </a:p>
        </p:txBody>
      </p:sp>
      <p:pic>
        <p:nvPicPr>
          <p:cNvPr id="3074" name="Picture 2" descr="C:\Users\МАДОУ 197\Desktop\проектная деятельность\Киргизия\20181001_120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9003" y="4255353"/>
            <a:ext cx="4184895" cy="2359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иметь представления об обычаях, традициях, праздниках, особенностях жизни народа.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сформируется уважительное отношение к народам, живущим в России.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создана материально-техническая база для плодотворной работы по данной теме.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педагогическая компетентность педагога, рост их творческих способностей.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МАДОУ 197\Desktop\проектная деятельность\Киргизия\IMG_20181001_120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07630"/>
            <a:ext cx="473652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848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республикой Кыргызстан»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МАДОУ 197\Desktop\проектная деятельность\Киргизия\P_20181004_104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44" y="4165972"/>
            <a:ext cx="2643742" cy="2300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МАДОУ 197\Desktop\проектная деятельность\Киргизия\DSC_7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9" y="836711"/>
            <a:ext cx="2722090" cy="181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ДОУ 197\Desktop\проектная деятельность\Киргизия\DSC_7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09" y="884090"/>
            <a:ext cx="2682434" cy="2040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ДОУ 197\Desktop\IMG-20181012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947690" cy="2210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ДОУ 197\Desktop\IMG-20181012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35" y="2149748"/>
            <a:ext cx="268829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ДОУ 197\Desktop\проектная деятельность\Киргизия\DSC_7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3" y="980728"/>
            <a:ext cx="3465385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АДОУ 197\Desktop\проектная деятельность\Киргизия\P_20181011_095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55239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МАДОУ 197\Desktop\проектная деятельность\Киргизия\P_20181011_095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6" y="3717032"/>
            <a:ext cx="3342093" cy="2506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ДОУ 197\Desktop\проектная деятельность\Киргизия\P_20181011_1004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15282"/>
            <a:ext cx="3513530" cy="2635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Обычаи и традиции Кыргызстана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69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ДОУ 197\Desktop\проектная деятельность\Киргизия\DSC_7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6" y="587778"/>
            <a:ext cx="3719945" cy="2473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МАДОУ 197\Desktop\проектная деятельность\Киргизия\20181001_120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86" y="1196752"/>
            <a:ext cx="3807592" cy="2146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ДОУ 197\Desktop\проектная деятельность\Киргизия\DSC_7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5" y="3811847"/>
            <a:ext cx="3431913" cy="228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МАДОУ 197\Desktop\проектная деятельность\Киргизия\DSC_7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47911"/>
            <a:ext cx="3323436" cy="2209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476672"/>
            <a:ext cx="339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Быт и культура Кыргызстана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АДОУ 197\Desktop\проектная деятельность\Киргизия\P_20181002_093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0" y="1196752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ДОУ 197\Desktop\проектная деятельность\Киргизия\P_20181002_092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1" y="1286762"/>
            <a:ext cx="2544282" cy="1908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ДОУ 197\Desktop\проектная деятельность\Киргизия\P_20181002_092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96" y="1196752"/>
            <a:ext cx="2664296" cy="199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ДОУ 197\Desktop\проектная деятельность\Киргизия\P_20181002_094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0" y="3789040"/>
            <a:ext cx="2736304" cy="205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МАДОУ 197\Desktop\проектная деятельность\Киргизия\P_20181002_0949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72917"/>
            <a:ext cx="2730027" cy="204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МАДОУ 197\Desktop\проектная деятельность\Киргизия\P_20181002_095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4" y="3738183"/>
            <a:ext cx="2660098" cy="1995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38214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Национальные блюда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73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ДОУ 197\Desktop\проектная деятельность\Киргизия\DSC_7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3" y="1124744"/>
            <a:ext cx="3681971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ДОУ 197\Desktop\проектная деятельность\Киргизия\DSC_7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1" y="3789040"/>
            <a:ext cx="3808620" cy="2532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ДОУ 197\Desktop\проектная деятельность\Киргизия\DSC_71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32" y="980728"/>
            <a:ext cx="3719247" cy="2473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МАДОУ 197\Desktop\проектная деятельность\Киргизия\DSC_7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19" y="3789040"/>
            <a:ext cx="3828260" cy="2545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3" y="71077"/>
            <a:ext cx="798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Национальный праздник «</a:t>
            </a:r>
            <a:r>
              <a:rPr lang="ru-RU" b="1" dirty="0" err="1" smtClean="0"/>
              <a:t>Чечкор</a:t>
            </a:r>
            <a:r>
              <a:rPr lang="ru-RU" b="1" dirty="0" smtClean="0"/>
              <a:t>» (совместно с воспитанниками и родителями (законными представителями)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АДОУ 197\Desktop\проектная деятельность\Киргизия\DSC_7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8901"/>
            <a:ext cx="3609267" cy="2399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ДОУ 197\Desktop\проектная деятельность\Киргизия\DSC_7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901"/>
            <a:ext cx="3720604" cy="2473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ДОУ 197\Desktop\проектная деятельность\Киргизия\DSC_7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5"/>
            <a:ext cx="368197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ДОУ 197\Desktop\проектная деятельность\Киргизия\DSC_7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71" y="3639634"/>
            <a:ext cx="3718257" cy="2472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913</TotalTime>
  <Words>200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МАДОУ 197</cp:lastModifiedBy>
  <cp:revision>32</cp:revision>
  <dcterms:created xsi:type="dcterms:W3CDTF">2014-07-06T18:18:01Z</dcterms:created>
  <dcterms:modified xsi:type="dcterms:W3CDTF">2018-12-03T10:12:20Z</dcterms:modified>
</cp:coreProperties>
</file>