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162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ÑÐ¿Ð¾ÑÑÐ¸Ð²Ð½ÑÐµ Ð³ÑÐ°Ð¼Ð¾ÑÑ Ð¸ Ð´Ð¸Ð¿Ð»Ð¾Ð¼Ñ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7550150" cy="10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38200" y="2819400"/>
            <a:ext cx="5257800" cy="349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7715"/>
              </a:avLst>
            </a:prstTxWarp>
          </a:bodyPr>
          <a:lstStyle/>
          <a:p>
            <a:pPr algn="ctr" rtl="0"/>
            <a:endParaRPr lang="ru-RU" sz="18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1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Награждается спортивная команда</a:t>
            </a:r>
          </a:p>
          <a:p>
            <a:pPr algn="ctr" rtl="0"/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ДОО №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</a:t>
            </a:r>
            <a:r>
              <a:rPr lang="ru-RU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197_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 </a:t>
            </a:r>
            <a:endParaRPr lang="ru-RU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1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участие  в фестивале «Юные спортсмены»</a:t>
            </a:r>
          </a:p>
          <a:p>
            <a:pPr algn="ctr" rtl="0"/>
            <a:endParaRPr lang="ru-RU" sz="18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1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Победа достаётся не всегда,</a:t>
            </a:r>
          </a:p>
          <a:p>
            <a:pPr algn="ctr" rtl="0"/>
            <a:r>
              <a:rPr lang="ru-RU" sz="1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Хотя упорно нужно к ней стремиться.</a:t>
            </a:r>
          </a:p>
          <a:p>
            <a:pPr algn="ctr" rtl="0"/>
            <a:r>
              <a:rPr lang="ru-RU" sz="1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Иди вперёд, борись и побеждай,</a:t>
            </a:r>
          </a:p>
          <a:p>
            <a:pPr algn="ctr" rtl="0"/>
            <a:r>
              <a:rPr lang="ru-RU" sz="1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много сумеешь ты добиться!</a:t>
            </a:r>
          </a:p>
          <a:p>
            <a:pPr algn="ctr" rtl="0"/>
            <a:endParaRPr lang="ru-RU" sz="18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486" y="4110334"/>
            <a:ext cx="4921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482007"/>
            <a:ext cx="5867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16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6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Директор МБУ ИМЦ                                 Н.А. </a:t>
            </a:r>
            <a:r>
              <a:rPr lang="ru-RU" b="1" cap="all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Сальцева</a:t>
            </a:r>
            <a:endParaRPr lang="ru-RU" b="1" cap="all" spc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Екатеринбург 2019</a:t>
            </a:r>
            <a:r>
              <a:rPr lang="ru-RU" sz="1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endParaRPr lang="ru-RU" sz="1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://detsadpechora17.com.ru/wp-content/uploads/2018/08/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87680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2.bp.blogspot.com/-MD_KwWWtqDA/Un3YnwiMO4I/AAAAAAAABds/kE9oiCYxgho/s1600/7275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105400"/>
            <a:ext cx="2057400" cy="1874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7239000"/>
            <a:ext cx="1609725" cy="1419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4984" y="228600"/>
            <a:ext cx="357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Управление образования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Железнодорожного района города Екатеринбурга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Информационно-методический центр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Железнодорожного района города Екатеринбурга</a:t>
            </a:r>
          </a:p>
        </p:txBody>
      </p:sp>
      <p:pic>
        <p:nvPicPr>
          <p:cNvPr id="11" name="Picture 2" descr="C:\Users\Elena\Desktop\стол\ИМЦ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1236113" cy="8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МАДОУ 197</cp:lastModifiedBy>
  <cp:revision>8</cp:revision>
  <dcterms:created xsi:type="dcterms:W3CDTF">2019-03-13T11:05:01Z</dcterms:created>
  <dcterms:modified xsi:type="dcterms:W3CDTF">2019-03-15T04:09:21Z</dcterms:modified>
</cp:coreProperties>
</file>